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3729" r:id="rId2"/>
    <p:sldId id="3579" r:id="rId3"/>
    <p:sldId id="1898" r:id="rId4"/>
    <p:sldId id="1849" r:id="rId5"/>
    <p:sldId id="1926" r:id="rId6"/>
    <p:sldId id="1927" r:id="rId7"/>
    <p:sldId id="1963" r:id="rId8"/>
    <p:sldId id="1929" r:id="rId9"/>
    <p:sldId id="1964" r:id="rId10"/>
    <p:sldId id="1966" r:id="rId11"/>
    <p:sldId id="1967" r:id="rId12"/>
    <p:sldId id="1991" r:id="rId13"/>
    <p:sldId id="1965" r:id="rId14"/>
    <p:sldId id="1969" r:id="rId15"/>
    <p:sldId id="1968" r:id="rId16"/>
    <p:sldId id="1970" r:id="rId17"/>
    <p:sldId id="1971" r:id="rId18"/>
    <p:sldId id="1972" r:id="rId19"/>
    <p:sldId id="1974" r:id="rId20"/>
    <p:sldId id="1975" r:id="rId21"/>
    <p:sldId id="1976" r:id="rId22"/>
    <p:sldId id="1977" r:id="rId23"/>
    <p:sldId id="1978" r:id="rId24"/>
    <p:sldId id="3879" r:id="rId25"/>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5603" autoAdjust="0"/>
  </p:normalViewPr>
  <p:slideViewPr>
    <p:cSldViewPr snapToGrid="0">
      <p:cViewPr varScale="1">
        <p:scale>
          <a:sx n="66" d="100"/>
          <a:sy n="66" d="100"/>
        </p:scale>
        <p:origin x="1860" y="60"/>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9/14/2021</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9/14/2021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Consider newspapers and magazines articles. The heading is big and visible. The article itself tends to be fairly brief. Paragraphs are small. If the article is more than a few lines long, it is broken up with sub headings, out-of-context quotes, pictures, etc. It is delimited with blank and solid lines. Everything possible is done to break it up and give the brain time to stop and take in each piece of the message.</a:t>
            </a:r>
          </a:p>
          <a:p>
            <a:endParaRPr lang="en-US" dirty="0"/>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2</a:t>
            </a:fld>
            <a:endParaRPr lang="en-US"/>
          </a:p>
        </p:txBody>
      </p:sp>
    </p:spTree>
    <p:extLst>
      <p:ext uri="{BB962C8B-B14F-4D97-AF65-F5344CB8AC3E}">
        <p14:creationId xmlns:p14="http://schemas.microsoft.com/office/powerpoint/2010/main" val="272547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Taylor Whitlock</a:t>
            </a:r>
          </a:p>
        </p:txBody>
      </p:sp>
      <p:sp>
        <p:nvSpPr>
          <p:cNvPr id="4" name="Slide Number Placeholder 3"/>
          <p:cNvSpPr>
            <a:spLocks noGrp="1"/>
          </p:cNvSpPr>
          <p:nvPr>
            <p:ph type="sldNum" sz="quarter" idx="5"/>
          </p:nvPr>
        </p:nvSpPr>
        <p:spPr/>
        <p:txBody>
          <a:bodyPr/>
          <a:lstStyle/>
          <a:p>
            <a:fld id="{E55C7739-F984-46A3-B42A-7DB3B6E905AA}" type="slidenum">
              <a:rPr lang="en-US" smtClean="0"/>
              <a:t>13</a:t>
            </a:fld>
            <a:endParaRPr lang="en-US"/>
          </a:p>
        </p:txBody>
      </p:sp>
    </p:spTree>
    <p:extLst>
      <p:ext uri="{BB962C8B-B14F-4D97-AF65-F5344CB8AC3E}">
        <p14:creationId xmlns:p14="http://schemas.microsoft.com/office/powerpoint/2010/main" val="402562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Warnick</a:t>
            </a:r>
          </a:p>
        </p:txBody>
      </p:sp>
      <p:sp>
        <p:nvSpPr>
          <p:cNvPr id="4" name="Slide Number Placeholder 3"/>
          <p:cNvSpPr>
            <a:spLocks noGrp="1"/>
          </p:cNvSpPr>
          <p:nvPr>
            <p:ph type="sldNum" sz="quarter" idx="5"/>
          </p:nvPr>
        </p:nvSpPr>
        <p:spPr/>
        <p:txBody>
          <a:bodyPr/>
          <a:lstStyle/>
          <a:p>
            <a:fld id="{E55C7739-F984-46A3-B42A-7DB3B6E905AA}" type="slidenum">
              <a:rPr lang="en-US" smtClean="0"/>
              <a:t>14</a:t>
            </a:fld>
            <a:endParaRPr lang="en-US"/>
          </a:p>
        </p:txBody>
      </p:sp>
    </p:spTree>
    <p:extLst>
      <p:ext uri="{BB962C8B-B14F-4D97-AF65-F5344CB8AC3E}">
        <p14:creationId xmlns:p14="http://schemas.microsoft.com/office/powerpoint/2010/main" val="139772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a:t>
            </a:r>
            <a:r>
              <a:rPr lang="en-US" dirty="0" err="1"/>
              <a:t>Rosenvall</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15</a:t>
            </a:fld>
            <a:endParaRPr lang="en-US"/>
          </a:p>
        </p:txBody>
      </p:sp>
    </p:spTree>
    <p:extLst>
      <p:ext uri="{BB962C8B-B14F-4D97-AF65-F5344CB8AC3E}">
        <p14:creationId xmlns:p14="http://schemas.microsoft.com/office/powerpoint/2010/main" val="3176213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Black</a:t>
            </a:r>
          </a:p>
        </p:txBody>
      </p:sp>
      <p:sp>
        <p:nvSpPr>
          <p:cNvPr id="4" name="Slide Number Placeholder 3"/>
          <p:cNvSpPr>
            <a:spLocks noGrp="1"/>
          </p:cNvSpPr>
          <p:nvPr>
            <p:ph type="sldNum" sz="quarter" idx="5"/>
          </p:nvPr>
        </p:nvSpPr>
        <p:spPr/>
        <p:txBody>
          <a:bodyPr/>
          <a:lstStyle/>
          <a:p>
            <a:fld id="{E55C7739-F984-46A3-B42A-7DB3B6E905AA}" type="slidenum">
              <a:rPr lang="en-US" smtClean="0"/>
              <a:t>16</a:t>
            </a:fld>
            <a:endParaRPr lang="en-US"/>
          </a:p>
        </p:txBody>
      </p:sp>
    </p:spTree>
    <p:extLst>
      <p:ext uri="{BB962C8B-B14F-4D97-AF65-F5344CB8AC3E}">
        <p14:creationId xmlns:p14="http://schemas.microsoft.com/office/powerpoint/2010/main" val="1467238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Hancock</a:t>
            </a:r>
          </a:p>
        </p:txBody>
      </p:sp>
      <p:sp>
        <p:nvSpPr>
          <p:cNvPr id="4" name="Slide Number Placeholder 3"/>
          <p:cNvSpPr>
            <a:spLocks noGrp="1"/>
          </p:cNvSpPr>
          <p:nvPr>
            <p:ph type="sldNum" sz="quarter" idx="5"/>
          </p:nvPr>
        </p:nvSpPr>
        <p:spPr/>
        <p:txBody>
          <a:bodyPr/>
          <a:lstStyle/>
          <a:p>
            <a:fld id="{E55C7739-F984-46A3-B42A-7DB3B6E905AA}" type="slidenum">
              <a:rPr lang="en-US" smtClean="0"/>
              <a:t>17</a:t>
            </a:fld>
            <a:endParaRPr lang="en-US"/>
          </a:p>
        </p:txBody>
      </p:sp>
    </p:spTree>
    <p:extLst>
      <p:ext uri="{BB962C8B-B14F-4D97-AF65-F5344CB8AC3E}">
        <p14:creationId xmlns:p14="http://schemas.microsoft.com/office/powerpoint/2010/main" val="104164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Austin Clarke</a:t>
            </a:r>
          </a:p>
        </p:txBody>
      </p:sp>
      <p:sp>
        <p:nvSpPr>
          <p:cNvPr id="4" name="Slide Number Placeholder 3"/>
          <p:cNvSpPr>
            <a:spLocks noGrp="1"/>
          </p:cNvSpPr>
          <p:nvPr>
            <p:ph type="sldNum" sz="quarter" idx="5"/>
          </p:nvPr>
        </p:nvSpPr>
        <p:spPr/>
        <p:txBody>
          <a:bodyPr/>
          <a:lstStyle/>
          <a:p>
            <a:fld id="{E55C7739-F984-46A3-B42A-7DB3B6E905AA}" type="slidenum">
              <a:rPr lang="en-US" smtClean="0"/>
              <a:t>18</a:t>
            </a:fld>
            <a:endParaRPr lang="en-US"/>
          </a:p>
        </p:txBody>
      </p:sp>
    </p:spTree>
    <p:extLst>
      <p:ext uri="{BB962C8B-B14F-4D97-AF65-F5344CB8AC3E}">
        <p14:creationId xmlns:p14="http://schemas.microsoft.com/office/powerpoint/2010/main" val="2080747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Bastian</a:t>
            </a:r>
          </a:p>
        </p:txBody>
      </p:sp>
      <p:sp>
        <p:nvSpPr>
          <p:cNvPr id="4" name="Slide Number Placeholder 3"/>
          <p:cNvSpPr>
            <a:spLocks noGrp="1"/>
          </p:cNvSpPr>
          <p:nvPr>
            <p:ph type="sldNum" sz="quarter" idx="5"/>
          </p:nvPr>
        </p:nvSpPr>
        <p:spPr/>
        <p:txBody>
          <a:bodyPr/>
          <a:lstStyle/>
          <a:p>
            <a:fld id="{E55C7739-F984-46A3-B42A-7DB3B6E905AA}" type="slidenum">
              <a:rPr lang="en-US" smtClean="0"/>
              <a:t>19</a:t>
            </a:fld>
            <a:endParaRPr lang="en-US"/>
          </a:p>
        </p:txBody>
      </p:sp>
    </p:spTree>
    <p:extLst>
      <p:ext uri="{BB962C8B-B14F-4D97-AF65-F5344CB8AC3E}">
        <p14:creationId xmlns:p14="http://schemas.microsoft.com/office/powerpoint/2010/main" val="418465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Sederberg</a:t>
            </a:r>
          </a:p>
        </p:txBody>
      </p:sp>
      <p:sp>
        <p:nvSpPr>
          <p:cNvPr id="4" name="Slide Number Placeholder 3"/>
          <p:cNvSpPr>
            <a:spLocks noGrp="1"/>
          </p:cNvSpPr>
          <p:nvPr>
            <p:ph type="sldNum" sz="quarter" idx="5"/>
          </p:nvPr>
        </p:nvSpPr>
        <p:spPr/>
        <p:txBody>
          <a:bodyPr/>
          <a:lstStyle/>
          <a:p>
            <a:fld id="{E55C7739-F984-46A3-B42A-7DB3B6E905AA}" type="slidenum">
              <a:rPr lang="en-US" smtClean="0"/>
              <a:t>20</a:t>
            </a:fld>
            <a:endParaRPr lang="en-US"/>
          </a:p>
        </p:txBody>
      </p:sp>
    </p:spTree>
    <p:extLst>
      <p:ext uri="{BB962C8B-B14F-4D97-AF65-F5344CB8AC3E}">
        <p14:creationId xmlns:p14="http://schemas.microsoft.com/office/powerpoint/2010/main" val="3104642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 Larsen</a:t>
            </a:r>
          </a:p>
        </p:txBody>
      </p:sp>
      <p:sp>
        <p:nvSpPr>
          <p:cNvPr id="4" name="Slide Number Placeholder 3"/>
          <p:cNvSpPr>
            <a:spLocks noGrp="1"/>
          </p:cNvSpPr>
          <p:nvPr>
            <p:ph type="sldNum" sz="quarter" idx="5"/>
          </p:nvPr>
        </p:nvSpPr>
        <p:spPr/>
        <p:txBody>
          <a:bodyPr/>
          <a:lstStyle/>
          <a:p>
            <a:fld id="{E55C7739-F984-46A3-B42A-7DB3B6E905AA}" type="slidenum">
              <a:rPr lang="en-US" smtClean="0"/>
              <a:t>21</a:t>
            </a:fld>
            <a:endParaRPr lang="en-US"/>
          </a:p>
        </p:txBody>
      </p:sp>
    </p:spTree>
    <p:extLst>
      <p:ext uri="{BB962C8B-B14F-4D97-AF65-F5344CB8AC3E}">
        <p14:creationId xmlns:p14="http://schemas.microsoft.com/office/powerpoint/2010/main" val="264728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 Gregory</a:t>
            </a:r>
          </a:p>
        </p:txBody>
      </p:sp>
      <p:sp>
        <p:nvSpPr>
          <p:cNvPr id="4" name="Slide Number Placeholder 3"/>
          <p:cNvSpPr>
            <a:spLocks noGrp="1"/>
          </p:cNvSpPr>
          <p:nvPr>
            <p:ph type="sldNum" sz="quarter" idx="5"/>
          </p:nvPr>
        </p:nvSpPr>
        <p:spPr/>
        <p:txBody>
          <a:bodyPr/>
          <a:lstStyle/>
          <a:p>
            <a:fld id="{E55C7739-F984-46A3-B42A-7DB3B6E905AA}" type="slidenum">
              <a:rPr lang="en-US" smtClean="0"/>
              <a:t>22</a:t>
            </a:fld>
            <a:endParaRPr lang="en-US"/>
          </a:p>
        </p:txBody>
      </p:sp>
    </p:spTree>
    <p:extLst>
      <p:ext uri="{BB962C8B-B14F-4D97-AF65-F5344CB8AC3E}">
        <p14:creationId xmlns:p14="http://schemas.microsoft.com/office/powerpoint/2010/main" val="4087835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IBM set the company on the 360.</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IBM bet the company on this one. It created a line of five computers, all compatible, that gave users a migration path as their computing needs grew. It included the largest assortment of simulators and emulators ever assembled for backward compatibility. Card readers, tape drives, printers, and memory devices were redesigned to make them faster (for instance, the System/360 Model 1403 Chain Printer printed 1,100 lines of text per minute).</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R&amp;D for the project cost over $1 billion dollars. Within six months after its announcement, IBM booked orders for System/360s that totaled more than three times IBM’s entire annual income. The bet paid off big time.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System/360 operating system goal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deliver one operating system for the entire line of computers.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The reality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proved difficult to create a system that would satisfy users with varying degrees of sophistication. It also didn’t seem fair to burden smaller machines with heavy-duty operating systems. A family of operating systems emerged:</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PCP/360 — sequential job system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MFT: multiple job system, fixed number of tasks. The system memory is divided into a fixed number of partitions. Programs are loaded into these partitions and the processor spends some time on each partition</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MVT: multiprogramming with a variable number of tasks. A new job asks for a partition of a certain size, gets it, runs, and then the partition is free again. This later became IBM’s MVS system. All memory references are direct memory references at this time (the memory address you ask for is the one you get).</a:t>
            </a: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5</a:t>
            </a:fld>
            <a:endParaRPr lang="en-US"/>
          </a:p>
        </p:txBody>
      </p:sp>
    </p:spTree>
    <p:extLst>
      <p:ext uri="{BB962C8B-B14F-4D97-AF65-F5344CB8AC3E}">
        <p14:creationId xmlns:p14="http://schemas.microsoft.com/office/powerpoint/2010/main" val="198942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Trevor </a:t>
            </a:r>
            <a:r>
              <a:rPr lang="en-US" dirty="0" err="1"/>
              <a:t>Jex</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23</a:t>
            </a:fld>
            <a:endParaRPr lang="en-US"/>
          </a:p>
        </p:txBody>
      </p:sp>
    </p:spTree>
    <p:extLst>
      <p:ext uri="{BB962C8B-B14F-4D97-AF65-F5344CB8AC3E}">
        <p14:creationId xmlns:p14="http://schemas.microsoft.com/office/powerpoint/2010/main" val="136678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Random access high-capacity storage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disk drive, the IBM 350 disk storage unit, was introduced in 1956. It had a capacity of 3.75 megabytes stored as five million six-bit characters on fifty (!) 24-inch diameter disks. IBM leased it for $3,200 per month.</a:t>
            </a:r>
          </a:p>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the 1960’s disk storage finally comes into widespread use. It offers high capacity, almost-random-access-storage. IBM created a family of Disk Operating Systems (DOS, DOS–2314, DOS MP, DOS VS, DOS/VSE) to take advantage of this technology.</a:t>
            </a: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6</a:t>
            </a:fld>
            <a:endParaRPr lang="en-US"/>
          </a:p>
        </p:txBody>
      </p:sp>
    </p:spTree>
    <p:extLst>
      <p:ext uri="{BB962C8B-B14F-4D97-AF65-F5344CB8AC3E}">
        <p14:creationId xmlns:p14="http://schemas.microsoft.com/office/powerpoint/2010/main" val="216571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 Jensen</a:t>
            </a:r>
          </a:p>
        </p:txBody>
      </p:sp>
      <p:sp>
        <p:nvSpPr>
          <p:cNvPr id="4" name="Slide Number Placeholder 3"/>
          <p:cNvSpPr>
            <a:spLocks noGrp="1"/>
          </p:cNvSpPr>
          <p:nvPr>
            <p:ph type="sldNum" sz="quarter" idx="5"/>
          </p:nvPr>
        </p:nvSpPr>
        <p:spPr/>
        <p:txBody>
          <a:bodyPr/>
          <a:lstStyle/>
          <a:p>
            <a:fld id="{E55C7739-F984-46A3-B42A-7DB3B6E905AA}" type="slidenum">
              <a:rPr lang="en-US" smtClean="0"/>
              <a:t>7</a:t>
            </a:fld>
            <a:endParaRPr lang="en-US"/>
          </a:p>
        </p:txBody>
      </p:sp>
    </p:spTree>
    <p:extLst>
      <p:ext uri="{BB962C8B-B14F-4D97-AF65-F5344CB8AC3E}">
        <p14:creationId xmlns:p14="http://schemas.microsoft.com/office/powerpoint/2010/main" val="6734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800"/>
              </a:spcAft>
              <a:buFont typeface="Wingdings" panose="05000000000000000000" pitchFamily="2" charset="2"/>
              <a:buChar char=""/>
              <a:tabLst>
                <a:tab pos="9144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Connor Bunch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8</a:t>
            </a:fld>
            <a:endParaRPr lang="en-US"/>
          </a:p>
        </p:txBody>
      </p:sp>
    </p:spTree>
    <p:extLst>
      <p:ext uri="{BB962C8B-B14F-4D97-AF65-F5344CB8AC3E}">
        <p14:creationId xmlns:p14="http://schemas.microsoft.com/office/powerpoint/2010/main" val="54973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9</a:t>
            </a:fld>
            <a:endParaRPr lang="en-US"/>
          </a:p>
        </p:txBody>
      </p:sp>
    </p:spTree>
    <p:extLst>
      <p:ext uri="{BB962C8B-B14F-4D97-AF65-F5344CB8AC3E}">
        <p14:creationId xmlns:p14="http://schemas.microsoft.com/office/powerpoint/2010/main" val="131434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Andrew Werner</a:t>
            </a:r>
          </a:p>
        </p:txBody>
      </p:sp>
      <p:sp>
        <p:nvSpPr>
          <p:cNvPr id="4" name="Slide Number Placeholder 3"/>
          <p:cNvSpPr>
            <a:spLocks noGrp="1"/>
          </p:cNvSpPr>
          <p:nvPr>
            <p:ph type="sldNum" sz="quarter" idx="5"/>
          </p:nvPr>
        </p:nvSpPr>
        <p:spPr/>
        <p:txBody>
          <a:bodyPr/>
          <a:lstStyle/>
          <a:p>
            <a:fld id="{E55C7739-F984-46A3-B42A-7DB3B6E905AA}" type="slidenum">
              <a:rPr lang="en-US" smtClean="0"/>
              <a:t>10</a:t>
            </a:fld>
            <a:endParaRPr lang="en-US"/>
          </a:p>
        </p:txBody>
      </p:sp>
    </p:spTree>
    <p:extLst>
      <p:ext uri="{BB962C8B-B14F-4D97-AF65-F5344CB8AC3E}">
        <p14:creationId xmlns:p14="http://schemas.microsoft.com/office/powerpoint/2010/main" val="133571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Zed Jensen</a:t>
            </a:r>
          </a:p>
        </p:txBody>
      </p:sp>
      <p:sp>
        <p:nvSpPr>
          <p:cNvPr id="4" name="Slide Number Placeholder 3"/>
          <p:cNvSpPr>
            <a:spLocks noGrp="1"/>
          </p:cNvSpPr>
          <p:nvPr>
            <p:ph type="sldNum" sz="quarter" idx="5"/>
          </p:nvPr>
        </p:nvSpPr>
        <p:spPr/>
        <p:txBody>
          <a:bodyPr/>
          <a:lstStyle/>
          <a:p>
            <a:fld id="{E55C7739-F984-46A3-B42A-7DB3B6E905AA}" type="slidenum">
              <a:rPr lang="en-US" smtClean="0"/>
              <a:t>11</a:t>
            </a:fld>
            <a:endParaRPr lang="en-US"/>
          </a:p>
        </p:txBody>
      </p:sp>
    </p:spTree>
    <p:extLst>
      <p:ext uri="{BB962C8B-B14F-4D97-AF65-F5344CB8AC3E}">
        <p14:creationId xmlns:p14="http://schemas.microsoft.com/office/powerpoint/2010/main" val="1330498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Isaac Draper</a:t>
            </a:r>
          </a:p>
        </p:txBody>
      </p:sp>
      <p:sp>
        <p:nvSpPr>
          <p:cNvPr id="4" name="Slide Number Placeholder 3"/>
          <p:cNvSpPr>
            <a:spLocks noGrp="1"/>
          </p:cNvSpPr>
          <p:nvPr>
            <p:ph type="sldNum" sz="quarter" idx="5"/>
          </p:nvPr>
        </p:nvSpPr>
        <p:spPr/>
        <p:txBody>
          <a:bodyPr/>
          <a:lstStyle/>
          <a:p>
            <a:fld id="{E55C7739-F984-46A3-B42A-7DB3B6E905AA}" type="slidenum">
              <a:rPr lang="en-US" smtClean="0"/>
              <a:t>12</a:t>
            </a:fld>
            <a:endParaRPr lang="en-US"/>
          </a:p>
        </p:txBody>
      </p:sp>
    </p:spTree>
    <p:extLst>
      <p:ext uri="{BB962C8B-B14F-4D97-AF65-F5344CB8AC3E}">
        <p14:creationId xmlns:p14="http://schemas.microsoft.com/office/powerpoint/2010/main" val="237951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Computer Systems (06)</a:t>
            </a:r>
            <a:endParaRPr lang="en-US" dirty="0"/>
          </a:p>
        </p:txBody>
      </p:sp>
      <p:sp>
        <p:nvSpPr>
          <p:cNvPr id="6" name="Slide Number Placeholder 22"/>
          <p:cNvSpPr>
            <a:spLocks noGrp="1"/>
          </p:cNvSpPr>
          <p:nvPr>
            <p:ph type="sldNum" sz="quarter" idx="12"/>
          </p:nvPr>
        </p:nvSpPr>
        <p:spPr>
          <a:xfrm>
            <a:off x="0" y="930335"/>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Computer Systems (06)</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Computer Systems (06)</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Computer Systems (06)</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35916"/>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Computer Systems (06)</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pic>
        <p:nvPicPr>
          <p:cNvPr id="14" name="Picture 13">
            <a:extLst>
              <a:ext uri="{FF2B5EF4-FFF2-40B4-BE49-F238E27FC236}">
                <a16:creationId xmlns:a16="http://schemas.microsoft.com/office/drawing/2014/main" id="{987EE442-E56C-4CB1-9EAB-A5D65C152DE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49375">
            <a:off x="4123329" y="4746022"/>
            <a:ext cx="683867" cy="933195"/>
          </a:xfrm>
          <a:prstGeom prst="rect">
            <a:avLst/>
          </a:prstGeom>
        </p:spPr>
      </p:pic>
      <p:pic>
        <p:nvPicPr>
          <p:cNvPr id="16" name="Picture 15">
            <a:extLst>
              <a:ext uri="{FF2B5EF4-FFF2-40B4-BE49-F238E27FC236}">
                <a16:creationId xmlns:a16="http://schemas.microsoft.com/office/drawing/2014/main" id="{3EBC0667-29FC-49E9-AF68-4F67E1D84C4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21268024">
            <a:off x="8588591" y="4880704"/>
            <a:ext cx="683867" cy="933195"/>
          </a:xfrm>
          <a:prstGeom prst="rect">
            <a:avLst/>
          </a:prstGeom>
        </p:spPr>
      </p:pic>
      <p:sp>
        <p:nvSpPr>
          <p:cNvPr id="8" name="TextBox 7">
            <a:extLst>
              <a:ext uri="{FF2B5EF4-FFF2-40B4-BE49-F238E27FC236}">
                <a16:creationId xmlns:a16="http://schemas.microsoft.com/office/drawing/2014/main" id="{18234DF6-89ED-4C1F-93D0-8EAEED79A1CF}"/>
              </a:ext>
            </a:extLst>
          </p:cNvPr>
          <p:cNvSpPr txBox="1"/>
          <p:nvPr/>
        </p:nvSpPr>
        <p:spPr>
          <a:xfrm>
            <a:off x="276226" y="2613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345 Operating Systems</a:t>
            </a:r>
          </a:p>
          <a:p>
            <a:pPr algn="ctr" fontAlgn="base">
              <a:spcBef>
                <a:spcPts val="600"/>
              </a:spcBef>
            </a:pPr>
            <a:r>
              <a:rPr lang="en-US" sz="2200" b="1" dirty="0">
                <a:solidFill>
                  <a:prstClr val="black"/>
                </a:solidFill>
                <a:latin typeface="Arial" charset="0"/>
                <a:cs typeface="Arial" charset="0"/>
              </a:rPr>
              <a:t>Operating Systems (05)</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33" name="TextBox 32">
            <a:extLst>
              <a:ext uri="{FF2B5EF4-FFF2-40B4-BE49-F238E27FC236}">
                <a16:creationId xmlns:a16="http://schemas.microsoft.com/office/drawing/2014/main" id="{5C09D06B-B3D5-45E9-AB66-436D05D7DCA9}"/>
              </a:ext>
            </a:extLst>
          </p:cNvPr>
          <p:cNvSpPr txBox="1"/>
          <p:nvPr/>
        </p:nvSpPr>
        <p:spPr>
          <a:xfrm rot="16200000">
            <a:off x="2422671" y="4005931"/>
            <a:ext cx="4478858" cy="276999"/>
          </a:xfrm>
          <a:prstGeom prst="rect">
            <a:avLst/>
          </a:prstGeom>
          <a:noFill/>
        </p:spPr>
        <p:txBody>
          <a:bodyPr wrap="square" rtlCol="0">
            <a:spAutoFit/>
          </a:bodyPr>
          <a:lstStyle/>
          <a:p>
            <a:r>
              <a:rPr lang="en-US" sz="1200" b="1" dirty="0"/>
              <a:t>Intel 4004</a:t>
            </a:r>
          </a:p>
        </p:txBody>
      </p:sp>
      <p:sp>
        <p:nvSpPr>
          <p:cNvPr id="39" name="TextBox 38">
            <a:extLst>
              <a:ext uri="{FF2B5EF4-FFF2-40B4-BE49-F238E27FC236}">
                <a16:creationId xmlns:a16="http://schemas.microsoft.com/office/drawing/2014/main" id="{6EA6E7F8-2F54-4507-8E39-DCBE087837D4}"/>
              </a:ext>
            </a:extLst>
          </p:cNvPr>
          <p:cNvSpPr txBox="1"/>
          <p:nvPr/>
        </p:nvSpPr>
        <p:spPr>
          <a:xfrm rot="16200000">
            <a:off x="2569573" y="4005931"/>
            <a:ext cx="4478858" cy="276999"/>
          </a:xfrm>
          <a:prstGeom prst="rect">
            <a:avLst/>
          </a:prstGeom>
          <a:noFill/>
        </p:spPr>
        <p:txBody>
          <a:bodyPr wrap="square" rtlCol="0">
            <a:spAutoFit/>
          </a:bodyPr>
          <a:lstStyle/>
          <a:p>
            <a:r>
              <a:rPr lang="en-US" sz="1200" b="1" dirty="0"/>
              <a:t>Ethernet, WYSIWYG, Mouse</a:t>
            </a:r>
          </a:p>
        </p:txBody>
      </p:sp>
      <p:pic>
        <p:nvPicPr>
          <p:cNvPr id="8" name="Picture 7" descr="A picture containing person, indoor&#10;&#10;Description automatically generated">
            <a:extLst>
              <a:ext uri="{FF2B5EF4-FFF2-40B4-BE49-F238E27FC236}">
                <a16:creationId xmlns:a16="http://schemas.microsoft.com/office/drawing/2014/main" id="{00B0A041-23AB-45B9-96DC-E7F0F80DC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3" y="1466111"/>
            <a:ext cx="3604479" cy="4343397"/>
          </a:xfrm>
          <a:prstGeom prst="rect">
            <a:avLst/>
          </a:prstGeom>
        </p:spPr>
      </p:pic>
      <p:grpSp>
        <p:nvGrpSpPr>
          <p:cNvPr id="23" name="Group 22">
            <a:extLst>
              <a:ext uri="{FF2B5EF4-FFF2-40B4-BE49-F238E27FC236}">
                <a16:creationId xmlns:a16="http://schemas.microsoft.com/office/drawing/2014/main" id="{01BDA7F7-8567-4019-ABC9-DE17AB78DD9F}"/>
              </a:ext>
            </a:extLst>
          </p:cNvPr>
          <p:cNvGrpSpPr/>
          <p:nvPr/>
        </p:nvGrpSpPr>
        <p:grpSpPr>
          <a:xfrm>
            <a:off x="2050541" y="1901897"/>
            <a:ext cx="2521459" cy="4503299"/>
            <a:chOff x="1136140" y="1901896"/>
            <a:chExt cx="2521459" cy="4503299"/>
          </a:xfrm>
        </p:grpSpPr>
        <p:sp>
          <p:nvSpPr>
            <p:cNvPr id="21" name="TextBox 20">
              <a:extLst>
                <a:ext uri="{FF2B5EF4-FFF2-40B4-BE49-F238E27FC236}">
                  <a16:creationId xmlns:a16="http://schemas.microsoft.com/office/drawing/2014/main" id="{D0E86DD4-66F5-4AF2-9C02-8DDD8989F4F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35" name="TextBox 34">
              <a:extLst>
                <a:ext uri="{FF2B5EF4-FFF2-40B4-BE49-F238E27FC236}">
                  <a16:creationId xmlns:a16="http://schemas.microsoft.com/office/drawing/2014/main" id="{A7F12276-0EA1-4EDA-973F-AA1A58A9FFF1}"/>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A7CB726F-6597-4ED8-911C-FAD211380763}"/>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37" name="TextBox 36">
              <a:extLst>
                <a:ext uri="{FF2B5EF4-FFF2-40B4-BE49-F238E27FC236}">
                  <a16:creationId xmlns:a16="http://schemas.microsoft.com/office/drawing/2014/main" id="{74C5C093-F1A1-4A10-818B-CBDB5098549B}"/>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40" name="TextBox 39">
              <a:extLst>
                <a:ext uri="{FF2B5EF4-FFF2-40B4-BE49-F238E27FC236}">
                  <a16:creationId xmlns:a16="http://schemas.microsoft.com/office/drawing/2014/main" id="{4715B779-0A41-49BD-B587-2B451F9E8370}"/>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41" name="TextBox 40">
              <a:extLst>
                <a:ext uri="{FF2B5EF4-FFF2-40B4-BE49-F238E27FC236}">
                  <a16:creationId xmlns:a16="http://schemas.microsoft.com/office/drawing/2014/main" id="{12CE8414-D92D-4334-AE49-59C37C7A8C03}"/>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42" name="TextBox 41">
              <a:extLst>
                <a:ext uri="{FF2B5EF4-FFF2-40B4-BE49-F238E27FC236}">
                  <a16:creationId xmlns:a16="http://schemas.microsoft.com/office/drawing/2014/main" id="{36F53B4C-D0AF-44BB-A567-4DED46D4CD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45" name="TextBox 44">
              <a:extLst>
                <a:ext uri="{FF2B5EF4-FFF2-40B4-BE49-F238E27FC236}">
                  <a16:creationId xmlns:a16="http://schemas.microsoft.com/office/drawing/2014/main" id="{F15BBAB4-036A-4212-A5C8-7C631B24D195}"/>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9" name="TextBox 8">
              <a:extLst>
                <a:ext uri="{FF2B5EF4-FFF2-40B4-BE49-F238E27FC236}">
                  <a16:creationId xmlns:a16="http://schemas.microsoft.com/office/drawing/2014/main" id="{C3073C71-08A2-458B-BADD-7A629098E33F}"/>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20" name="TextBox 19">
              <a:extLst>
                <a:ext uri="{FF2B5EF4-FFF2-40B4-BE49-F238E27FC236}">
                  <a16:creationId xmlns:a16="http://schemas.microsoft.com/office/drawing/2014/main" id="{227187DC-E2E0-4EE3-9A67-84FCB512BCE4}"/>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grpSp>
    </p:spTree>
    <p:extLst>
      <p:ext uri="{BB962C8B-B14F-4D97-AF65-F5344CB8AC3E}">
        <p14:creationId xmlns:p14="http://schemas.microsoft.com/office/powerpoint/2010/main" val="454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33" name="TextBox 32">
            <a:extLst>
              <a:ext uri="{FF2B5EF4-FFF2-40B4-BE49-F238E27FC236}">
                <a16:creationId xmlns:a16="http://schemas.microsoft.com/office/drawing/2014/main" id="{5C09D06B-B3D5-45E9-AB66-436D05D7DCA9}"/>
              </a:ext>
            </a:extLst>
          </p:cNvPr>
          <p:cNvSpPr txBox="1"/>
          <p:nvPr/>
        </p:nvSpPr>
        <p:spPr>
          <a:xfrm rot="16200000">
            <a:off x="2422671" y="4005931"/>
            <a:ext cx="4478858" cy="276999"/>
          </a:xfrm>
          <a:prstGeom prst="rect">
            <a:avLst/>
          </a:prstGeom>
          <a:noFill/>
        </p:spPr>
        <p:txBody>
          <a:bodyPr wrap="square" rtlCol="0">
            <a:spAutoFit/>
          </a:bodyPr>
          <a:lstStyle/>
          <a:p>
            <a:r>
              <a:rPr lang="en-US" sz="1200" b="1" dirty="0"/>
              <a:t>Intel 4004</a:t>
            </a:r>
          </a:p>
        </p:txBody>
      </p:sp>
      <p:sp>
        <p:nvSpPr>
          <p:cNvPr id="39" name="TextBox 38">
            <a:extLst>
              <a:ext uri="{FF2B5EF4-FFF2-40B4-BE49-F238E27FC236}">
                <a16:creationId xmlns:a16="http://schemas.microsoft.com/office/drawing/2014/main" id="{6EA6E7F8-2F54-4507-8E39-DCBE087837D4}"/>
              </a:ext>
            </a:extLst>
          </p:cNvPr>
          <p:cNvSpPr txBox="1"/>
          <p:nvPr/>
        </p:nvSpPr>
        <p:spPr>
          <a:xfrm rot="16200000">
            <a:off x="2575071" y="4005931"/>
            <a:ext cx="4478858" cy="276999"/>
          </a:xfrm>
          <a:prstGeom prst="rect">
            <a:avLst/>
          </a:prstGeom>
          <a:noFill/>
        </p:spPr>
        <p:txBody>
          <a:bodyPr wrap="square" rtlCol="0">
            <a:spAutoFit/>
          </a:bodyPr>
          <a:lstStyle/>
          <a:p>
            <a:r>
              <a:rPr lang="en-US" sz="1200" b="1" dirty="0"/>
              <a:t>Ethernet, WYSIWYG, Mouse</a:t>
            </a:r>
          </a:p>
        </p:txBody>
      </p:sp>
      <p:sp>
        <p:nvSpPr>
          <p:cNvPr id="37" name="TextBox 36">
            <a:extLst>
              <a:ext uri="{FF2B5EF4-FFF2-40B4-BE49-F238E27FC236}">
                <a16:creationId xmlns:a16="http://schemas.microsoft.com/office/drawing/2014/main" id="{76C70DCA-7A17-4B2B-B667-ACBA2A94D50E}"/>
              </a:ext>
            </a:extLst>
          </p:cNvPr>
          <p:cNvSpPr txBox="1"/>
          <p:nvPr/>
        </p:nvSpPr>
        <p:spPr>
          <a:xfrm rot="16200000">
            <a:off x="2727471" y="4005931"/>
            <a:ext cx="4478858" cy="276999"/>
          </a:xfrm>
          <a:prstGeom prst="rect">
            <a:avLst/>
          </a:prstGeom>
          <a:noFill/>
        </p:spPr>
        <p:txBody>
          <a:bodyPr wrap="square" rtlCol="0">
            <a:spAutoFit/>
          </a:bodyPr>
          <a:lstStyle/>
          <a:p>
            <a:r>
              <a:rPr lang="en-US" sz="1200" b="1" dirty="0"/>
              <a:t>Altair 8800</a:t>
            </a:r>
          </a:p>
        </p:txBody>
      </p:sp>
      <p:pic>
        <p:nvPicPr>
          <p:cNvPr id="40" name="Picture 39">
            <a:extLst>
              <a:ext uri="{FF2B5EF4-FFF2-40B4-BE49-F238E27FC236}">
                <a16:creationId xmlns:a16="http://schemas.microsoft.com/office/drawing/2014/main" id="{57C6A12A-5DE4-4C16-BE76-C444CC783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82" y="1372313"/>
            <a:ext cx="2949078" cy="2580443"/>
          </a:xfrm>
          <a:prstGeom prst="rect">
            <a:avLst/>
          </a:prstGeom>
        </p:spPr>
      </p:pic>
      <p:pic>
        <p:nvPicPr>
          <p:cNvPr id="41" name="Picture 40">
            <a:extLst>
              <a:ext uri="{FF2B5EF4-FFF2-40B4-BE49-F238E27FC236}">
                <a16:creationId xmlns:a16="http://schemas.microsoft.com/office/drawing/2014/main" id="{F1456AAC-757C-4581-9D76-8968DFE0B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641" y="3881308"/>
            <a:ext cx="4205041" cy="2362699"/>
          </a:xfrm>
          <a:prstGeom prst="rect">
            <a:avLst/>
          </a:prstGeom>
        </p:spPr>
      </p:pic>
      <p:pic>
        <p:nvPicPr>
          <p:cNvPr id="42" name="Picture 41">
            <a:extLst>
              <a:ext uri="{FF2B5EF4-FFF2-40B4-BE49-F238E27FC236}">
                <a16:creationId xmlns:a16="http://schemas.microsoft.com/office/drawing/2014/main" id="{58DA2C0A-ED67-4614-BD15-08913C9C6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844" y="1510497"/>
            <a:ext cx="2390745" cy="2054855"/>
          </a:xfrm>
          <a:prstGeom prst="rect">
            <a:avLst/>
          </a:prstGeom>
        </p:spPr>
      </p:pic>
      <p:grpSp>
        <p:nvGrpSpPr>
          <p:cNvPr id="65" name="Group 64">
            <a:extLst>
              <a:ext uri="{FF2B5EF4-FFF2-40B4-BE49-F238E27FC236}">
                <a16:creationId xmlns:a16="http://schemas.microsoft.com/office/drawing/2014/main" id="{5DD40B3D-D3F8-4F3A-90A5-265DF962A045}"/>
              </a:ext>
            </a:extLst>
          </p:cNvPr>
          <p:cNvGrpSpPr/>
          <p:nvPr/>
        </p:nvGrpSpPr>
        <p:grpSpPr>
          <a:xfrm>
            <a:off x="2050541" y="1901897"/>
            <a:ext cx="2521459" cy="4503299"/>
            <a:chOff x="1136140" y="1901896"/>
            <a:chExt cx="2521459" cy="4503299"/>
          </a:xfrm>
        </p:grpSpPr>
        <p:sp>
          <p:nvSpPr>
            <p:cNvPr id="66" name="TextBox 65">
              <a:extLst>
                <a:ext uri="{FF2B5EF4-FFF2-40B4-BE49-F238E27FC236}">
                  <a16:creationId xmlns:a16="http://schemas.microsoft.com/office/drawing/2014/main" id="{32098CC1-E3D7-4F3B-9FB1-4156FFE05D6C}"/>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67" name="TextBox 66">
              <a:extLst>
                <a:ext uri="{FF2B5EF4-FFF2-40B4-BE49-F238E27FC236}">
                  <a16:creationId xmlns:a16="http://schemas.microsoft.com/office/drawing/2014/main" id="{54D16BED-B2CC-47F5-A64C-7726A237EFC6}"/>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68" name="TextBox 67">
              <a:extLst>
                <a:ext uri="{FF2B5EF4-FFF2-40B4-BE49-F238E27FC236}">
                  <a16:creationId xmlns:a16="http://schemas.microsoft.com/office/drawing/2014/main" id="{6FABDC71-B1ED-4417-B081-019D371E5EFA}"/>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69" name="TextBox 68">
              <a:extLst>
                <a:ext uri="{FF2B5EF4-FFF2-40B4-BE49-F238E27FC236}">
                  <a16:creationId xmlns:a16="http://schemas.microsoft.com/office/drawing/2014/main" id="{97261EC1-851B-44CC-87C4-C0B52E28B595}"/>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70" name="TextBox 69">
              <a:extLst>
                <a:ext uri="{FF2B5EF4-FFF2-40B4-BE49-F238E27FC236}">
                  <a16:creationId xmlns:a16="http://schemas.microsoft.com/office/drawing/2014/main" id="{FF838143-3E4B-4333-9DD6-2880C386CA78}"/>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71" name="TextBox 70">
              <a:extLst>
                <a:ext uri="{FF2B5EF4-FFF2-40B4-BE49-F238E27FC236}">
                  <a16:creationId xmlns:a16="http://schemas.microsoft.com/office/drawing/2014/main" id="{7CE3CFCB-13FC-4DB6-8286-0947D716B297}"/>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72" name="TextBox 71">
              <a:extLst>
                <a:ext uri="{FF2B5EF4-FFF2-40B4-BE49-F238E27FC236}">
                  <a16:creationId xmlns:a16="http://schemas.microsoft.com/office/drawing/2014/main" id="{4A13AA9A-0505-4753-AE8B-E9584B1BF9BB}"/>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73" name="TextBox 72">
              <a:extLst>
                <a:ext uri="{FF2B5EF4-FFF2-40B4-BE49-F238E27FC236}">
                  <a16:creationId xmlns:a16="http://schemas.microsoft.com/office/drawing/2014/main" id="{C7E39532-CA99-4025-AA41-79E4C4F32F89}"/>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74" name="TextBox 73">
              <a:extLst>
                <a:ext uri="{FF2B5EF4-FFF2-40B4-BE49-F238E27FC236}">
                  <a16:creationId xmlns:a16="http://schemas.microsoft.com/office/drawing/2014/main" id="{DE826AAB-E527-4FB8-B856-475C2888D0D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75" name="TextBox 74">
              <a:extLst>
                <a:ext uri="{FF2B5EF4-FFF2-40B4-BE49-F238E27FC236}">
                  <a16:creationId xmlns:a16="http://schemas.microsoft.com/office/drawing/2014/main" id="{B239ED84-FFEC-4058-8F51-835190E7B432}"/>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76" name="TextBox 75">
              <a:extLst>
                <a:ext uri="{FF2B5EF4-FFF2-40B4-BE49-F238E27FC236}">
                  <a16:creationId xmlns:a16="http://schemas.microsoft.com/office/drawing/2014/main" id="{16710A70-F33A-4AF8-8743-FDBF770B18B8}"/>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77" name="TextBox 76">
              <a:extLst>
                <a:ext uri="{FF2B5EF4-FFF2-40B4-BE49-F238E27FC236}">
                  <a16:creationId xmlns:a16="http://schemas.microsoft.com/office/drawing/2014/main" id="{1569F9B1-5D98-4D34-9E0D-3E561A478A05}"/>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78" name="TextBox 77">
              <a:extLst>
                <a:ext uri="{FF2B5EF4-FFF2-40B4-BE49-F238E27FC236}">
                  <a16:creationId xmlns:a16="http://schemas.microsoft.com/office/drawing/2014/main" id="{A50F173C-885A-4F9F-A727-030014785DFE}"/>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79" name="TextBox 78">
              <a:extLst>
                <a:ext uri="{FF2B5EF4-FFF2-40B4-BE49-F238E27FC236}">
                  <a16:creationId xmlns:a16="http://schemas.microsoft.com/office/drawing/2014/main" id="{F897C50C-B9DD-4858-9653-4821203B1465}"/>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grpSp>
    </p:spTree>
    <p:extLst>
      <p:ext uri="{BB962C8B-B14F-4D97-AF65-F5344CB8AC3E}">
        <p14:creationId xmlns:p14="http://schemas.microsoft.com/office/powerpoint/2010/main" val="15554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12</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33" name="TextBox 32">
            <a:extLst>
              <a:ext uri="{FF2B5EF4-FFF2-40B4-BE49-F238E27FC236}">
                <a16:creationId xmlns:a16="http://schemas.microsoft.com/office/drawing/2014/main" id="{5C09D06B-B3D5-45E9-AB66-436D05D7DCA9}"/>
              </a:ext>
            </a:extLst>
          </p:cNvPr>
          <p:cNvSpPr txBox="1"/>
          <p:nvPr/>
        </p:nvSpPr>
        <p:spPr>
          <a:xfrm rot="16200000">
            <a:off x="2422671" y="4005931"/>
            <a:ext cx="4478858" cy="276999"/>
          </a:xfrm>
          <a:prstGeom prst="rect">
            <a:avLst/>
          </a:prstGeom>
          <a:noFill/>
        </p:spPr>
        <p:txBody>
          <a:bodyPr wrap="square" rtlCol="0">
            <a:spAutoFit/>
          </a:bodyPr>
          <a:lstStyle/>
          <a:p>
            <a:r>
              <a:rPr lang="en-US" sz="1200" b="1" dirty="0"/>
              <a:t>Intel 4004</a:t>
            </a:r>
          </a:p>
        </p:txBody>
      </p:sp>
      <p:sp>
        <p:nvSpPr>
          <p:cNvPr id="39" name="TextBox 38">
            <a:extLst>
              <a:ext uri="{FF2B5EF4-FFF2-40B4-BE49-F238E27FC236}">
                <a16:creationId xmlns:a16="http://schemas.microsoft.com/office/drawing/2014/main" id="{6EA6E7F8-2F54-4507-8E39-DCBE087837D4}"/>
              </a:ext>
            </a:extLst>
          </p:cNvPr>
          <p:cNvSpPr txBox="1"/>
          <p:nvPr/>
        </p:nvSpPr>
        <p:spPr>
          <a:xfrm rot="16200000">
            <a:off x="2575071" y="4005931"/>
            <a:ext cx="4478858" cy="276999"/>
          </a:xfrm>
          <a:prstGeom prst="rect">
            <a:avLst/>
          </a:prstGeom>
          <a:noFill/>
        </p:spPr>
        <p:txBody>
          <a:bodyPr wrap="square" rtlCol="0">
            <a:spAutoFit/>
          </a:bodyPr>
          <a:lstStyle/>
          <a:p>
            <a:r>
              <a:rPr lang="en-US" sz="1200" b="1" dirty="0"/>
              <a:t>Ethernet, WYSIWYG, Mouse</a:t>
            </a:r>
          </a:p>
        </p:txBody>
      </p:sp>
      <p:sp>
        <p:nvSpPr>
          <p:cNvPr id="37" name="TextBox 36">
            <a:extLst>
              <a:ext uri="{FF2B5EF4-FFF2-40B4-BE49-F238E27FC236}">
                <a16:creationId xmlns:a16="http://schemas.microsoft.com/office/drawing/2014/main" id="{76C70DCA-7A17-4B2B-B667-ACBA2A94D50E}"/>
              </a:ext>
            </a:extLst>
          </p:cNvPr>
          <p:cNvSpPr txBox="1"/>
          <p:nvPr/>
        </p:nvSpPr>
        <p:spPr>
          <a:xfrm rot="16200000">
            <a:off x="2727471" y="4005931"/>
            <a:ext cx="4478858" cy="276999"/>
          </a:xfrm>
          <a:prstGeom prst="rect">
            <a:avLst/>
          </a:prstGeom>
          <a:noFill/>
        </p:spPr>
        <p:txBody>
          <a:bodyPr wrap="square" rtlCol="0">
            <a:spAutoFit/>
          </a:bodyPr>
          <a:lstStyle/>
          <a:p>
            <a:r>
              <a:rPr lang="en-US" sz="1200" b="1" dirty="0"/>
              <a:t>Altair 8800</a:t>
            </a:r>
          </a:p>
        </p:txBody>
      </p:sp>
      <p:grpSp>
        <p:nvGrpSpPr>
          <p:cNvPr id="65" name="Group 64">
            <a:extLst>
              <a:ext uri="{FF2B5EF4-FFF2-40B4-BE49-F238E27FC236}">
                <a16:creationId xmlns:a16="http://schemas.microsoft.com/office/drawing/2014/main" id="{5DD40B3D-D3F8-4F3A-90A5-265DF962A045}"/>
              </a:ext>
            </a:extLst>
          </p:cNvPr>
          <p:cNvGrpSpPr/>
          <p:nvPr/>
        </p:nvGrpSpPr>
        <p:grpSpPr>
          <a:xfrm>
            <a:off x="2050541" y="1901897"/>
            <a:ext cx="2521459" cy="4503299"/>
            <a:chOff x="1136140" y="1901896"/>
            <a:chExt cx="2521459" cy="4503299"/>
          </a:xfrm>
        </p:grpSpPr>
        <p:sp>
          <p:nvSpPr>
            <p:cNvPr id="66" name="TextBox 65">
              <a:extLst>
                <a:ext uri="{FF2B5EF4-FFF2-40B4-BE49-F238E27FC236}">
                  <a16:creationId xmlns:a16="http://schemas.microsoft.com/office/drawing/2014/main" id="{32098CC1-E3D7-4F3B-9FB1-4156FFE05D6C}"/>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67" name="TextBox 66">
              <a:extLst>
                <a:ext uri="{FF2B5EF4-FFF2-40B4-BE49-F238E27FC236}">
                  <a16:creationId xmlns:a16="http://schemas.microsoft.com/office/drawing/2014/main" id="{54D16BED-B2CC-47F5-A64C-7726A237EFC6}"/>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68" name="TextBox 67">
              <a:extLst>
                <a:ext uri="{FF2B5EF4-FFF2-40B4-BE49-F238E27FC236}">
                  <a16:creationId xmlns:a16="http://schemas.microsoft.com/office/drawing/2014/main" id="{6FABDC71-B1ED-4417-B081-019D371E5EFA}"/>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69" name="TextBox 68">
              <a:extLst>
                <a:ext uri="{FF2B5EF4-FFF2-40B4-BE49-F238E27FC236}">
                  <a16:creationId xmlns:a16="http://schemas.microsoft.com/office/drawing/2014/main" id="{97261EC1-851B-44CC-87C4-C0B52E28B595}"/>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70" name="TextBox 69">
              <a:extLst>
                <a:ext uri="{FF2B5EF4-FFF2-40B4-BE49-F238E27FC236}">
                  <a16:creationId xmlns:a16="http://schemas.microsoft.com/office/drawing/2014/main" id="{FF838143-3E4B-4333-9DD6-2880C386CA78}"/>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71" name="TextBox 70">
              <a:extLst>
                <a:ext uri="{FF2B5EF4-FFF2-40B4-BE49-F238E27FC236}">
                  <a16:creationId xmlns:a16="http://schemas.microsoft.com/office/drawing/2014/main" id="{7CE3CFCB-13FC-4DB6-8286-0947D716B297}"/>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72" name="TextBox 71">
              <a:extLst>
                <a:ext uri="{FF2B5EF4-FFF2-40B4-BE49-F238E27FC236}">
                  <a16:creationId xmlns:a16="http://schemas.microsoft.com/office/drawing/2014/main" id="{4A13AA9A-0505-4753-AE8B-E9584B1BF9BB}"/>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73" name="TextBox 72">
              <a:extLst>
                <a:ext uri="{FF2B5EF4-FFF2-40B4-BE49-F238E27FC236}">
                  <a16:creationId xmlns:a16="http://schemas.microsoft.com/office/drawing/2014/main" id="{C7E39532-CA99-4025-AA41-79E4C4F32F89}"/>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74" name="TextBox 73">
              <a:extLst>
                <a:ext uri="{FF2B5EF4-FFF2-40B4-BE49-F238E27FC236}">
                  <a16:creationId xmlns:a16="http://schemas.microsoft.com/office/drawing/2014/main" id="{DE826AAB-E527-4FB8-B856-475C2888D0D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75" name="TextBox 74">
              <a:extLst>
                <a:ext uri="{FF2B5EF4-FFF2-40B4-BE49-F238E27FC236}">
                  <a16:creationId xmlns:a16="http://schemas.microsoft.com/office/drawing/2014/main" id="{B239ED84-FFEC-4058-8F51-835190E7B432}"/>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76" name="TextBox 75">
              <a:extLst>
                <a:ext uri="{FF2B5EF4-FFF2-40B4-BE49-F238E27FC236}">
                  <a16:creationId xmlns:a16="http://schemas.microsoft.com/office/drawing/2014/main" id="{16710A70-F33A-4AF8-8743-FDBF770B18B8}"/>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77" name="TextBox 76">
              <a:extLst>
                <a:ext uri="{FF2B5EF4-FFF2-40B4-BE49-F238E27FC236}">
                  <a16:creationId xmlns:a16="http://schemas.microsoft.com/office/drawing/2014/main" id="{1569F9B1-5D98-4D34-9E0D-3E561A478A05}"/>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78" name="TextBox 77">
              <a:extLst>
                <a:ext uri="{FF2B5EF4-FFF2-40B4-BE49-F238E27FC236}">
                  <a16:creationId xmlns:a16="http://schemas.microsoft.com/office/drawing/2014/main" id="{A50F173C-885A-4F9F-A727-030014785DFE}"/>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79" name="TextBox 78">
              <a:extLst>
                <a:ext uri="{FF2B5EF4-FFF2-40B4-BE49-F238E27FC236}">
                  <a16:creationId xmlns:a16="http://schemas.microsoft.com/office/drawing/2014/main" id="{F897C50C-B9DD-4858-9653-4821203B1465}"/>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grpSp>
      <p:sp>
        <p:nvSpPr>
          <p:cNvPr id="9" name="TextBox 8">
            <a:extLst>
              <a:ext uri="{FF2B5EF4-FFF2-40B4-BE49-F238E27FC236}">
                <a16:creationId xmlns:a16="http://schemas.microsoft.com/office/drawing/2014/main" id="{34C17FD1-18EC-4937-866A-1FF0907B651A}"/>
              </a:ext>
            </a:extLst>
          </p:cNvPr>
          <p:cNvSpPr txBox="1"/>
          <p:nvPr/>
        </p:nvSpPr>
        <p:spPr>
          <a:xfrm rot="16200000">
            <a:off x="2879871" y="4000570"/>
            <a:ext cx="4478858" cy="276999"/>
          </a:xfrm>
          <a:prstGeom prst="rect">
            <a:avLst/>
          </a:prstGeom>
          <a:noFill/>
        </p:spPr>
        <p:txBody>
          <a:bodyPr wrap="square" rtlCol="0">
            <a:spAutoFit/>
          </a:bodyPr>
          <a:lstStyle/>
          <a:p>
            <a:r>
              <a:rPr lang="en-US" sz="1200" b="1" dirty="0"/>
              <a:t>IBM System/360 Model 67</a:t>
            </a:r>
          </a:p>
        </p:txBody>
      </p:sp>
      <p:pic>
        <p:nvPicPr>
          <p:cNvPr id="1026" name="Picture 2">
            <a:extLst>
              <a:ext uri="{FF2B5EF4-FFF2-40B4-BE49-F238E27FC236}">
                <a16:creationId xmlns:a16="http://schemas.microsoft.com/office/drawing/2014/main" id="{3C6DA2B9-AECF-4490-8EEE-D095B041A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00500" y="1693073"/>
            <a:ext cx="3861650" cy="270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13</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a:cxnSpLocks/>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840034"/>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37" name="Picture 36">
            <a:extLst>
              <a:ext uri="{FF2B5EF4-FFF2-40B4-BE49-F238E27FC236}">
                <a16:creationId xmlns:a16="http://schemas.microsoft.com/office/drawing/2014/main" id="{D5185C25-8344-4CE8-B98F-6B456118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249588"/>
            <a:ext cx="4267200" cy="3283744"/>
          </a:xfrm>
          <a:prstGeom prst="rect">
            <a:avLst/>
          </a:prstGeom>
        </p:spPr>
      </p:pic>
      <p:grpSp>
        <p:nvGrpSpPr>
          <p:cNvPr id="25" name="Group 24">
            <a:extLst>
              <a:ext uri="{FF2B5EF4-FFF2-40B4-BE49-F238E27FC236}">
                <a16:creationId xmlns:a16="http://schemas.microsoft.com/office/drawing/2014/main" id="{503395D2-F855-40A8-BC82-66D111EA9135}"/>
              </a:ext>
            </a:extLst>
          </p:cNvPr>
          <p:cNvGrpSpPr/>
          <p:nvPr/>
        </p:nvGrpSpPr>
        <p:grpSpPr>
          <a:xfrm>
            <a:off x="2050540" y="1899641"/>
            <a:ext cx="3365312" cy="4505555"/>
            <a:chOff x="1136140" y="1899640"/>
            <a:chExt cx="3365312" cy="4505555"/>
          </a:xfrm>
        </p:grpSpPr>
        <p:sp>
          <p:nvSpPr>
            <p:cNvPr id="21" name="TextBox 20">
              <a:extLst>
                <a:ext uri="{FF2B5EF4-FFF2-40B4-BE49-F238E27FC236}">
                  <a16:creationId xmlns:a16="http://schemas.microsoft.com/office/drawing/2014/main" id="{D0E86DD4-66F5-4AF2-9C02-8DDD8989F4F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35" name="TextBox 34">
              <a:extLst>
                <a:ext uri="{FF2B5EF4-FFF2-40B4-BE49-F238E27FC236}">
                  <a16:creationId xmlns:a16="http://schemas.microsoft.com/office/drawing/2014/main" id="{A7F12276-0EA1-4EDA-973F-AA1A58A9FFF1}"/>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A7CB726F-6597-4ED8-911C-FAD211380763}"/>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33" name="TextBox 32">
              <a:extLst>
                <a:ext uri="{FF2B5EF4-FFF2-40B4-BE49-F238E27FC236}">
                  <a16:creationId xmlns:a16="http://schemas.microsoft.com/office/drawing/2014/main" id="{5C09D06B-B3D5-45E9-AB66-436D05D7DCA9}"/>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38" name="TextBox 37">
              <a:extLst>
                <a:ext uri="{FF2B5EF4-FFF2-40B4-BE49-F238E27FC236}">
                  <a16:creationId xmlns:a16="http://schemas.microsoft.com/office/drawing/2014/main" id="{652C3D56-8883-4CC7-AF92-E0B6EB21CA27}"/>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39" name="TextBox 38">
              <a:extLst>
                <a:ext uri="{FF2B5EF4-FFF2-40B4-BE49-F238E27FC236}">
                  <a16:creationId xmlns:a16="http://schemas.microsoft.com/office/drawing/2014/main" id="{A744CDF8-BFA7-480B-8A4C-38C20529DAF1}"/>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40" name="TextBox 39">
              <a:extLst>
                <a:ext uri="{FF2B5EF4-FFF2-40B4-BE49-F238E27FC236}">
                  <a16:creationId xmlns:a16="http://schemas.microsoft.com/office/drawing/2014/main" id="{76B1860E-164E-4BBA-AB62-B76CBBA38A2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41" name="TextBox 40">
              <a:extLst>
                <a:ext uri="{FF2B5EF4-FFF2-40B4-BE49-F238E27FC236}">
                  <a16:creationId xmlns:a16="http://schemas.microsoft.com/office/drawing/2014/main" id="{8DD877E6-2703-43B8-8C2A-0BD4C3D13DB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42" name="TextBox 41">
              <a:extLst>
                <a:ext uri="{FF2B5EF4-FFF2-40B4-BE49-F238E27FC236}">
                  <a16:creationId xmlns:a16="http://schemas.microsoft.com/office/drawing/2014/main" id="{FE2C5FB7-18AB-400B-BD22-FE332CA42E02}"/>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45" name="TextBox 44">
              <a:extLst>
                <a:ext uri="{FF2B5EF4-FFF2-40B4-BE49-F238E27FC236}">
                  <a16:creationId xmlns:a16="http://schemas.microsoft.com/office/drawing/2014/main" id="{E3245CC7-AE68-4201-97E1-95AB068F05CC}"/>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5" name="TextBox 4">
              <a:extLst>
                <a:ext uri="{FF2B5EF4-FFF2-40B4-BE49-F238E27FC236}">
                  <a16:creationId xmlns:a16="http://schemas.microsoft.com/office/drawing/2014/main" id="{A069169C-00AC-4317-B10B-3A8E8B77C78D}"/>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8" name="TextBox 7">
              <a:extLst>
                <a:ext uri="{FF2B5EF4-FFF2-40B4-BE49-F238E27FC236}">
                  <a16:creationId xmlns:a16="http://schemas.microsoft.com/office/drawing/2014/main" id="{A14A619C-956E-457F-8878-5B05CA237AE9}"/>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9" name="TextBox 8">
              <a:extLst>
                <a:ext uri="{FF2B5EF4-FFF2-40B4-BE49-F238E27FC236}">
                  <a16:creationId xmlns:a16="http://schemas.microsoft.com/office/drawing/2014/main" id="{30B89447-46AC-48FE-A8B3-10DADD1DFAA9}"/>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20" name="TextBox 19">
              <a:extLst>
                <a:ext uri="{FF2B5EF4-FFF2-40B4-BE49-F238E27FC236}">
                  <a16:creationId xmlns:a16="http://schemas.microsoft.com/office/drawing/2014/main" id="{2E04B305-EBD2-4A29-839A-726034A2B526}"/>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23" name="TextBox 22">
              <a:extLst>
                <a:ext uri="{FF2B5EF4-FFF2-40B4-BE49-F238E27FC236}">
                  <a16:creationId xmlns:a16="http://schemas.microsoft.com/office/drawing/2014/main" id="{42780885-17F2-4367-8C17-83C208CEDDF7}"/>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spTree>
    <p:extLst>
      <p:ext uri="{BB962C8B-B14F-4D97-AF65-F5344CB8AC3E}">
        <p14:creationId xmlns:p14="http://schemas.microsoft.com/office/powerpoint/2010/main" val="30002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14</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8" name="Picture 7" descr="A picture containing object&#10;&#10;Description automatically generated">
            <a:extLst>
              <a:ext uri="{FF2B5EF4-FFF2-40B4-BE49-F238E27FC236}">
                <a16:creationId xmlns:a16="http://schemas.microsoft.com/office/drawing/2014/main" id="{77D126C5-F177-4A98-9B61-14FDFD883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40" y="1492426"/>
            <a:ext cx="3983242" cy="2733886"/>
          </a:xfrm>
          <a:prstGeom prst="rect">
            <a:avLst/>
          </a:prstGeom>
        </p:spPr>
      </p:pic>
      <p:pic>
        <p:nvPicPr>
          <p:cNvPr id="20" name="Picture 19" descr="A close up of a newspaper&#10;&#10;Description automatically generated">
            <a:extLst>
              <a:ext uri="{FF2B5EF4-FFF2-40B4-BE49-F238E27FC236}">
                <a16:creationId xmlns:a16="http://schemas.microsoft.com/office/drawing/2014/main" id="{21E667C0-B4C4-486B-8B65-50641FE27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754" y="1360883"/>
            <a:ext cx="3017235" cy="3835982"/>
          </a:xfrm>
          <a:prstGeom prst="rect">
            <a:avLst/>
          </a:prstGeom>
        </p:spPr>
      </p:pic>
      <p:grpSp>
        <p:nvGrpSpPr>
          <p:cNvPr id="5" name="Group 4">
            <a:extLst>
              <a:ext uri="{FF2B5EF4-FFF2-40B4-BE49-F238E27FC236}">
                <a16:creationId xmlns:a16="http://schemas.microsoft.com/office/drawing/2014/main" id="{F46A8ACB-3C4B-44CF-A595-9DE64B453F35}"/>
              </a:ext>
            </a:extLst>
          </p:cNvPr>
          <p:cNvGrpSpPr/>
          <p:nvPr/>
        </p:nvGrpSpPr>
        <p:grpSpPr>
          <a:xfrm>
            <a:off x="2050541" y="1899641"/>
            <a:ext cx="3512059" cy="4505555"/>
            <a:chOff x="1136140" y="1899640"/>
            <a:chExt cx="3512059" cy="4505555"/>
          </a:xfrm>
        </p:grpSpPr>
        <p:sp>
          <p:nvSpPr>
            <p:cNvPr id="40" name="TextBox 39">
              <a:extLst>
                <a:ext uri="{FF2B5EF4-FFF2-40B4-BE49-F238E27FC236}">
                  <a16:creationId xmlns:a16="http://schemas.microsoft.com/office/drawing/2014/main" id="{5C4E1A3A-2533-4284-B9D6-9E4ACFDA9D9E}"/>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64" name="TextBox 63">
              <a:extLst>
                <a:ext uri="{FF2B5EF4-FFF2-40B4-BE49-F238E27FC236}">
                  <a16:creationId xmlns:a16="http://schemas.microsoft.com/office/drawing/2014/main" id="{04B66866-CE4D-4F96-A9FF-32AC61353407}"/>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65" name="TextBox 64">
              <a:extLst>
                <a:ext uri="{FF2B5EF4-FFF2-40B4-BE49-F238E27FC236}">
                  <a16:creationId xmlns:a16="http://schemas.microsoft.com/office/drawing/2014/main" id="{6327A05E-BEF7-4257-A187-8BC94BC8BDD8}"/>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66" name="TextBox 65">
              <a:extLst>
                <a:ext uri="{FF2B5EF4-FFF2-40B4-BE49-F238E27FC236}">
                  <a16:creationId xmlns:a16="http://schemas.microsoft.com/office/drawing/2014/main" id="{B9411D13-12EB-426A-97A1-37DE49F725F7}"/>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67" name="TextBox 66">
              <a:extLst>
                <a:ext uri="{FF2B5EF4-FFF2-40B4-BE49-F238E27FC236}">
                  <a16:creationId xmlns:a16="http://schemas.microsoft.com/office/drawing/2014/main" id="{7CE4B734-46E9-4032-894B-5C61132DF515}"/>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68" name="TextBox 67">
              <a:extLst>
                <a:ext uri="{FF2B5EF4-FFF2-40B4-BE49-F238E27FC236}">
                  <a16:creationId xmlns:a16="http://schemas.microsoft.com/office/drawing/2014/main" id="{1ED0E5EC-C6A1-44E6-9DA7-41AF4986388F}"/>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69" name="TextBox 68">
              <a:extLst>
                <a:ext uri="{FF2B5EF4-FFF2-40B4-BE49-F238E27FC236}">
                  <a16:creationId xmlns:a16="http://schemas.microsoft.com/office/drawing/2014/main" id="{80F54A0B-16D7-4DDC-B7FF-D37C93CC0DD2}"/>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70" name="TextBox 69">
              <a:extLst>
                <a:ext uri="{FF2B5EF4-FFF2-40B4-BE49-F238E27FC236}">
                  <a16:creationId xmlns:a16="http://schemas.microsoft.com/office/drawing/2014/main" id="{8478F551-E41F-4A8F-885C-8C1F6BF238A8}"/>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71" name="TextBox 70">
              <a:extLst>
                <a:ext uri="{FF2B5EF4-FFF2-40B4-BE49-F238E27FC236}">
                  <a16:creationId xmlns:a16="http://schemas.microsoft.com/office/drawing/2014/main" id="{4ADCBD06-D43C-421B-960E-93D6CEDE7EBD}"/>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72" name="TextBox 71">
              <a:extLst>
                <a:ext uri="{FF2B5EF4-FFF2-40B4-BE49-F238E27FC236}">
                  <a16:creationId xmlns:a16="http://schemas.microsoft.com/office/drawing/2014/main" id="{9304706E-2758-4B12-B87B-62A21B469830}"/>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73" name="TextBox 72">
              <a:extLst>
                <a:ext uri="{FF2B5EF4-FFF2-40B4-BE49-F238E27FC236}">
                  <a16:creationId xmlns:a16="http://schemas.microsoft.com/office/drawing/2014/main" id="{B6F6234F-BEAB-4C12-A2FC-C9726E83A1B6}"/>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74" name="TextBox 73">
              <a:extLst>
                <a:ext uri="{FF2B5EF4-FFF2-40B4-BE49-F238E27FC236}">
                  <a16:creationId xmlns:a16="http://schemas.microsoft.com/office/drawing/2014/main" id="{49ADB86D-9B3C-44CF-B041-BC4B9516FA57}"/>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75" name="TextBox 74">
              <a:extLst>
                <a:ext uri="{FF2B5EF4-FFF2-40B4-BE49-F238E27FC236}">
                  <a16:creationId xmlns:a16="http://schemas.microsoft.com/office/drawing/2014/main" id="{59807277-3E36-4CAE-A89D-21658E6CF49F}"/>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76" name="TextBox 75">
              <a:extLst>
                <a:ext uri="{FF2B5EF4-FFF2-40B4-BE49-F238E27FC236}">
                  <a16:creationId xmlns:a16="http://schemas.microsoft.com/office/drawing/2014/main" id="{F74631F0-80F2-4E5E-9352-42CBFF11C05B}"/>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77" name="TextBox 76">
              <a:extLst>
                <a:ext uri="{FF2B5EF4-FFF2-40B4-BE49-F238E27FC236}">
                  <a16:creationId xmlns:a16="http://schemas.microsoft.com/office/drawing/2014/main" id="{38B34F4A-3330-4CD9-A663-35693DF8A873}"/>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78" name="TextBox 77">
              <a:extLst>
                <a:ext uri="{FF2B5EF4-FFF2-40B4-BE49-F238E27FC236}">
                  <a16:creationId xmlns:a16="http://schemas.microsoft.com/office/drawing/2014/main" id="{841F9ADA-A5BF-4B04-A428-A81D1B6F8BC5}"/>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79" name="TextBox 78">
              <a:extLst>
                <a:ext uri="{FF2B5EF4-FFF2-40B4-BE49-F238E27FC236}">
                  <a16:creationId xmlns:a16="http://schemas.microsoft.com/office/drawing/2014/main" id="{D8A3B0EC-E354-4FD8-8CC3-62A994671087}"/>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80" name="TextBox 79">
              <a:extLst>
                <a:ext uri="{FF2B5EF4-FFF2-40B4-BE49-F238E27FC236}">
                  <a16:creationId xmlns:a16="http://schemas.microsoft.com/office/drawing/2014/main" id="{E4E7B954-FFD7-45B1-A634-1B02F35FD689}"/>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81" name="TextBox 80">
              <a:extLst>
                <a:ext uri="{FF2B5EF4-FFF2-40B4-BE49-F238E27FC236}">
                  <a16:creationId xmlns:a16="http://schemas.microsoft.com/office/drawing/2014/main" id="{48584BA2-FBBB-484E-A915-58C60FD0FB9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82" name="TextBox 81">
              <a:extLst>
                <a:ext uri="{FF2B5EF4-FFF2-40B4-BE49-F238E27FC236}">
                  <a16:creationId xmlns:a16="http://schemas.microsoft.com/office/drawing/2014/main" id="{77880803-71C2-4799-A105-DC0FCEF4A8A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spTree>
    <p:extLst>
      <p:ext uri="{BB962C8B-B14F-4D97-AF65-F5344CB8AC3E}">
        <p14:creationId xmlns:p14="http://schemas.microsoft.com/office/powerpoint/2010/main" val="1478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15</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44" name="Picture 43">
            <a:extLst>
              <a:ext uri="{FF2B5EF4-FFF2-40B4-BE49-F238E27FC236}">
                <a16:creationId xmlns:a16="http://schemas.microsoft.com/office/drawing/2014/main" id="{96917419-8D3F-4C5D-839B-69E3957E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400" y="1483644"/>
            <a:ext cx="2469674" cy="2021548"/>
          </a:xfrm>
          <a:prstGeom prst="rect">
            <a:avLst/>
          </a:prstGeom>
        </p:spPr>
      </p:pic>
      <p:pic>
        <p:nvPicPr>
          <p:cNvPr id="45" name="Picture 44">
            <a:extLst>
              <a:ext uri="{FF2B5EF4-FFF2-40B4-BE49-F238E27FC236}">
                <a16:creationId xmlns:a16="http://schemas.microsoft.com/office/drawing/2014/main" id="{FA2D1976-2F22-426C-9984-D29827ADE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4371" y="1516187"/>
            <a:ext cx="2977692" cy="1956462"/>
          </a:xfrm>
          <a:prstGeom prst="rect">
            <a:avLst/>
          </a:prstGeom>
        </p:spPr>
      </p:pic>
      <p:pic>
        <p:nvPicPr>
          <p:cNvPr id="46" name="Picture 45">
            <a:extLst>
              <a:ext uri="{FF2B5EF4-FFF2-40B4-BE49-F238E27FC236}">
                <a16:creationId xmlns:a16="http://schemas.microsoft.com/office/drawing/2014/main" id="{035F9EAD-02A2-4E3C-A227-3C8DC2A4A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3763794"/>
            <a:ext cx="3535862" cy="2404906"/>
          </a:xfrm>
          <a:prstGeom prst="rect">
            <a:avLst/>
          </a:prstGeom>
        </p:spPr>
      </p:pic>
      <p:grpSp>
        <p:nvGrpSpPr>
          <p:cNvPr id="8" name="Group 7">
            <a:extLst>
              <a:ext uri="{FF2B5EF4-FFF2-40B4-BE49-F238E27FC236}">
                <a16:creationId xmlns:a16="http://schemas.microsoft.com/office/drawing/2014/main" id="{43726497-C523-4059-83D7-7929C6E5C144}"/>
              </a:ext>
            </a:extLst>
          </p:cNvPr>
          <p:cNvGrpSpPr/>
          <p:nvPr/>
        </p:nvGrpSpPr>
        <p:grpSpPr>
          <a:xfrm>
            <a:off x="2050541" y="1899641"/>
            <a:ext cx="3658961" cy="4505555"/>
            <a:chOff x="1136140" y="1899640"/>
            <a:chExt cx="3658961" cy="4505555"/>
          </a:xfrm>
        </p:grpSpPr>
        <p:sp>
          <p:nvSpPr>
            <p:cNvPr id="43" name="TextBox 42">
              <a:extLst>
                <a:ext uri="{FF2B5EF4-FFF2-40B4-BE49-F238E27FC236}">
                  <a16:creationId xmlns:a16="http://schemas.microsoft.com/office/drawing/2014/main" id="{67B891ED-19A3-419D-875A-49C8933A71E9}"/>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5" name="Group 4">
              <a:extLst>
                <a:ext uri="{FF2B5EF4-FFF2-40B4-BE49-F238E27FC236}">
                  <a16:creationId xmlns:a16="http://schemas.microsoft.com/office/drawing/2014/main" id="{C4865ACA-C67A-421C-9595-1332A9F9B627}"/>
                </a:ext>
              </a:extLst>
            </p:cNvPr>
            <p:cNvGrpSpPr/>
            <p:nvPr/>
          </p:nvGrpSpPr>
          <p:grpSpPr>
            <a:xfrm>
              <a:off x="1136140" y="1899640"/>
              <a:ext cx="3512059" cy="4505555"/>
              <a:chOff x="1136140" y="1899640"/>
              <a:chExt cx="3512059" cy="4505555"/>
            </a:xfrm>
          </p:grpSpPr>
          <p:sp>
            <p:nvSpPr>
              <p:cNvPr id="88" name="TextBox 87">
                <a:extLst>
                  <a:ext uri="{FF2B5EF4-FFF2-40B4-BE49-F238E27FC236}">
                    <a16:creationId xmlns:a16="http://schemas.microsoft.com/office/drawing/2014/main" id="{933AF306-4363-4DA1-845C-8E1C9E73ABD7}"/>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89" name="TextBox 88">
                <a:extLst>
                  <a:ext uri="{FF2B5EF4-FFF2-40B4-BE49-F238E27FC236}">
                    <a16:creationId xmlns:a16="http://schemas.microsoft.com/office/drawing/2014/main" id="{75DAB1BD-E5DD-454D-999E-744E558A21D9}"/>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90" name="TextBox 89">
                <a:extLst>
                  <a:ext uri="{FF2B5EF4-FFF2-40B4-BE49-F238E27FC236}">
                    <a16:creationId xmlns:a16="http://schemas.microsoft.com/office/drawing/2014/main" id="{6590197C-4F03-4D2F-B562-0D9A0C1C6B7E}"/>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91" name="TextBox 90">
                <a:extLst>
                  <a:ext uri="{FF2B5EF4-FFF2-40B4-BE49-F238E27FC236}">
                    <a16:creationId xmlns:a16="http://schemas.microsoft.com/office/drawing/2014/main" id="{2FFD4599-FDF1-4C44-B359-C9D8564F98AC}"/>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92" name="TextBox 91">
                <a:extLst>
                  <a:ext uri="{FF2B5EF4-FFF2-40B4-BE49-F238E27FC236}">
                    <a16:creationId xmlns:a16="http://schemas.microsoft.com/office/drawing/2014/main" id="{AF51A373-4D7E-40C1-8296-6CB5D52236C8}"/>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93" name="TextBox 92">
                <a:extLst>
                  <a:ext uri="{FF2B5EF4-FFF2-40B4-BE49-F238E27FC236}">
                    <a16:creationId xmlns:a16="http://schemas.microsoft.com/office/drawing/2014/main" id="{95530AE0-D61B-4C03-87D5-B5930EB12D49}"/>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94" name="TextBox 93">
                <a:extLst>
                  <a:ext uri="{FF2B5EF4-FFF2-40B4-BE49-F238E27FC236}">
                    <a16:creationId xmlns:a16="http://schemas.microsoft.com/office/drawing/2014/main" id="{51538AAC-2A47-47DA-B483-00AAD21D7E4E}"/>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95" name="TextBox 94">
                <a:extLst>
                  <a:ext uri="{FF2B5EF4-FFF2-40B4-BE49-F238E27FC236}">
                    <a16:creationId xmlns:a16="http://schemas.microsoft.com/office/drawing/2014/main" id="{63D70471-CDA3-42CE-B2F0-3110336D7D13}"/>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96" name="TextBox 95">
                <a:extLst>
                  <a:ext uri="{FF2B5EF4-FFF2-40B4-BE49-F238E27FC236}">
                    <a16:creationId xmlns:a16="http://schemas.microsoft.com/office/drawing/2014/main" id="{B5EEE1AC-7744-4F00-94F3-F89F90F25F37}"/>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97" name="TextBox 96">
                <a:extLst>
                  <a:ext uri="{FF2B5EF4-FFF2-40B4-BE49-F238E27FC236}">
                    <a16:creationId xmlns:a16="http://schemas.microsoft.com/office/drawing/2014/main" id="{5BCC04BB-C67E-4A0A-ACB9-AB07CC887920}"/>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98" name="TextBox 97">
                <a:extLst>
                  <a:ext uri="{FF2B5EF4-FFF2-40B4-BE49-F238E27FC236}">
                    <a16:creationId xmlns:a16="http://schemas.microsoft.com/office/drawing/2014/main" id="{5B14ECF9-0507-4C8C-9376-F1D5C5F2E004}"/>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99" name="TextBox 98">
                <a:extLst>
                  <a:ext uri="{FF2B5EF4-FFF2-40B4-BE49-F238E27FC236}">
                    <a16:creationId xmlns:a16="http://schemas.microsoft.com/office/drawing/2014/main" id="{12BFD6F1-157A-4B82-B9F1-40AE71EBDFEC}"/>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00" name="TextBox 99">
                <a:extLst>
                  <a:ext uri="{FF2B5EF4-FFF2-40B4-BE49-F238E27FC236}">
                    <a16:creationId xmlns:a16="http://schemas.microsoft.com/office/drawing/2014/main" id="{3848CFB2-20C2-4F62-902A-795B8852B7DA}"/>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01" name="TextBox 100">
                <a:extLst>
                  <a:ext uri="{FF2B5EF4-FFF2-40B4-BE49-F238E27FC236}">
                    <a16:creationId xmlns:a16="http://schemas.microsoft.com/office/drawing/2014/main" id="{2E2E692D-D981-4359-9918-8AE2D6095A55}"/>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02" name="TextBox 101">
                <a:extLst>
                  <a:ext uri="{FF2B5EF4-FFF2-40B4-BE49-F238E27FC236}">
                    <a16:creationId xmlns:a16="http://schemas.microsoft.com/office/drawing/2014/main" id="{58036500-785B-4DE0-B2FB-3B1053D91EB6}"/>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03" name="TextBox 102">
                <a:extLst>
                  <a:ext uri="{FF2B5EF4-FFF2-40B4-BE49-F238E27FC236}">
                    <a16:creationId xmlns:a16="http://schemas.microsoft.com/office/drawing/2014/main" id="{27ADB5A6-57B8-4581-A475-12A33E3B12C4}"/>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04" name="TextBox 103">
                <a:extLst>
                  <a:ext uri="{FF2B5EF4-FFF2-40B4-BE49-F238E27FC236}">
                    <a16:creationId xmlns:a16="http://schemas.microsoft.com/office/drawing/2014/main" id="{27E4D4DE-3AB3-4557-82FB-053A3D81EF90}"/>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05" name="TextBox 104">
                <a:extLst>
                  <a:ext uri="{FF2B5EF4-FFF2-40B4-BE49-F238E27FC236}">
                    <a16:creationId xmlns:a16="http://schemas.microsoft.com/office/drawing/2014/main" id="{18ED1C7C-3614-4CB7-93BB-B31F987BEDA7}"/>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06" name="TextBox 105">
                <a:extLst>
                  <a:ext uri="{FF2B5EF4-FFF2-40B4-BE49-F238E27FC236}">
                    <a16:creationId xmlns:a16="http://schemas.microsoft.com/office/drawing/2014/main" id="{EEEDA75C-1D6F-412C-964D-B87E3BECDB85}"/>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07" name="TextBox 106">
                <a:extLst>
                  <a:ext uri="{FF2B5EF4-FFF2-40B4-BE49-F238E27FC236}">
                    <a16:creationId xmlns:a16="http://schemas.microsoft.com/office/drawing/2014/main" id="{CE29C872-B274-4655-88F0-0F1044839716}"/>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spTree>
    <p:extLst>
      <p:ext uri="{BB962C8B-B14F-4D97-AF65-F5344CB8AC3E}">
        <p14:creationId xmlns:p14="http://schemas.microsoft.com/office/powerpoint/2010/main" val="248856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16</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41" name="TextBox 40">
            <a:extLst>
              <a:ext uri="{FF2B5EF4-FFF2-40B4-BE49-F238E27FC236}">
                <a16:creationId xmlns:a16="http://schemas.microsoft.com/office/drawing/2014/main" id="{A64FF735-4BEF-472A-8CE2-1213605D5E71}"/>
              </a:ext>
            </a:extLst>
          </p:cNvPr>
          <p:cNvSpPr txBox="1"/>
          <p:nvPr/>
        </p:nvSpPr>
        <p:spPr>
          <a:xfrm rot="16200000">
            <a:off x="3489471" y="4005931"/>
            <a:ext cx="4478858" cy="276999"/>
          </a:xfrm>
          <a:prstGeom prst="rect">
            <a:avLst/>
          </a:prstGeom>
          <a:noFill/>
        </p:spPr>
        <p:txBody>
          <a:bodyPr wrap="square" rtlCol="0">
            <a:spAutoFit/>
          </a:bodyPr>
          <a:lstStyle/>
          <a:p>
            <a:r>
              <a:rPr lang="en-US" sz="1200" b="1" dirty="0"/>
              <a:t>DEC VAX 11/780</a:t>
            </a:r>
          </a:p>
        </p:txBody>
      </p:sp>
      <p:pic>
        <p:nvPicPr>
          <p:cNvPr id="42" name="Picture 41">
            <a:extLst>
              <a:ext uri="{FF2B5EF4-FFF2-40B4-BE49-F238E27FC236}">
                <a16:creationId xmlns:a16="http://schemas.microsoft.com/office/drawing/2014/main" id="{C64CA510-9AAD-4AC3-940A-8C8C5E8AE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1472349"/>
            <a:ext cx="4201737" cy="3151302"/>
          </a:xfrm>
          <a:prstGeom prst="rect">
            <a:avLst/>
          </a:prstGeom>
        </p:spPr>
      </p:pic>
      <p:grpSp>
        <p:nvGrpSpPr>
          <p:cNvPr id="87" name="Group 86">
            <a:extLst>
              <a:ext uri="{FF2B5EF4-FFF2-40B4-BE49-F238E27FC236}">
                <a16:creationId xmlns:a16="http://schemas.microsoft.com/office/drawing/2014/main" id="{8615EF7C-1E14-4C68-8055-F724AE84BB9D}"/>
              </a:ext>
            </a:extLst>
          </p:cNvPr>
          <p:cNvGrpSpPr/>
          <p:nvPr/>
        </p:nvGrpSpPr>
        <p:grpSpPr>
          <a:xfrm>
            <a:off x="2050541" y="1899641"/>
            <a:ext cx="3512059" cy="4505555"/>
            <a:chOff x="1136140" y="1899640"/>
            <a:chExt cx="3512059" cy="4505555"/>
          </a:xfrm>
        </p:grpSpPr>
        <p:sp>
          <p:nvSpPr>
            <p:cNvPr id="88" name="TextBox 87">
              <a:extLst>
                <a:ext uri="{FF2B5EF4-FFF2-40B4-BE49-F238E27FC236}">
                  <a16:creationId xmlns:a16="http://schemas.microsoft.com/office/drawing/2014/main" id="{EB5C8566-91AB-4853-BF9D-60D9BCD5DCF1}"/>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89" name="TextBox 88">
              <a:extLst>
                <a:ext uri="{FF2B5EF4-FFF2-40B4-BE49-F238E27FC236}">
                  <a16:creationId xmlns:a16="http://schemas.microsoft.com/office/drawing/2014/main" id="{13AE45DC-A0FF-4FEC-99A8-7EBC522C279A}"/>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90" name="TextBox 89">
              <a:extLst>
                <a:ext uri="{FF2B5EF4-FFF2-40B4-BE49-F238E27FC236}">
                  <a16:creationId xmlns:a16="http://schemas.microsoft.com/office/drawing/2014/main" id="{63EA7EE1-9291-4CCE-B34B-57F60BF134AD}"/>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91" name="TextBox 90">
              <a:extLst>
                <a:ext uri="{FF2B5EF4-FFF2-40B4-BE49-F238E27FC236}">
                  <a16:creationId xmlns:a16="http://schemas.microsoft.com/office/drawing/2014/main" id="{9D057639-2DE3-43B3-AEBA-0ED4479092B4}"/>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92" name="TextBox 91">
              <a:extLst>
                <a:ext uri="{FF2B5EF4-FFF2-40B4-BE49-F238E27FC236}">
                  <a16:creationId xmlns:a16="http://schemas.microsoft.com/office/drawing/2014/main" id="{817459F1-5998-4379-9870-C21AF5934198}"/>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93" name="TextBox 92">
              <a:extLst>
                <a:ext uri="{FF2B5EF4-FFF2-40B4-BE49-F238E27FC236}">
                  <a16:creationId xmlns:a16="http://schemas.microsoft.com/office/drawing/2014/main" id="{06A8034E-85B0-4014-9DC3-77F6874A2261}"/>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94" name="TextBox 93">
              <a:extLst>
                <a:ext uri="{FF2B5EF4-FFF2-40B4-BE49-F238E27FC236}">
                  <a16:creationId xmlns:a16="http://schemas.microsoft.com/office/drawing/2014/main" id="{EF05C5A5-5691-44BA-A58A-BF389DE51198}"/>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95" name="TextBox 94">
              <a:extLst>
                <a:ext uri="{FF2B5EF4-FFF2-40B4-BE49-F238E27FC236}">
                  <a16:creationId xmlns:a16="http://schemas.microsoft.com/office/drawing/2014/main" id="{4A11F100-486F-4F0F-B8F3-E5F1A4D644C3}"/>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96" name="TextBox 95">
              <a:extLst>
                <a:ext uri="{FF2B5EF4-FFF2-40B4-BE49-F238E27FC236}">
                  <a16:creationId xmlns:a16="http://schemas.microsoft.com/office/drawing/2014/main" id="{D643DA0B-20F0-4308-8AB1-B9CC0B375CE6}"/>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97" name="TextBox 96">
              <a:extLst>
                <a:ext uri="{FF2B5EF4-FFF2-40B4-BE49-F238E27FC236}">
                  <a16:creationId xmlns:a16="http://schemas.microsoft.com/office/drawing/2014/main" id="{D203A1B3-561C-4EEF-AB9D-C2BB69BD0A84}"/>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98" name="TextBox 97">
              <a:extLst>
                <a:ext uri="{FF2B5EF4-FFF2-40B4-BE49-F238E27FC236}">
                  <a16:creationId xmlns:a16="http://schemas.microsoft.com/office/drawing/2014/main" id="{EB28E22B-66BC-4C95-B7C2-EE5B8D97B5D1}"/>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99" name="TextBox 98">
              <a:extLst>
                <a:ext uri="{FF2B5EF4-FFF2-40B4-BE49-F238E27FC236}">
                  <a16:creationId xmlns:a16="http://schemas.microsoft.com/office/drawing/2014/main" id="{2CDF59A8-839F-4D97-AD83-9E16596038B4}"/>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00" name="TextBox 99">
              <a:extLst>
                <a:ext uri="{FF2B5EF4-FFF2-40B4-BE49-F238E27FC236}">
                  <a16:creationId xmlns:a16="http://schemas.microsoft.com/office/drawing/2014/main" id="{95040377-23F3-4590-B550-34016F16FD55}"/>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01" name="TextBox 100">
              <a:extLst>
                <a:ext uri="{FF2B5EF4-FFF2-40B4-BE49-F238E27FC236}">
                  <a16:creationId xmlns:a16="http://schemas.microsoft.com/office/drawing/2014/main" id="{9FAC6958-823A-46A9-AD1C-AFBA5276F567}"/>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02" name="TextBox 101">
              <a:extLst>
                <a:ext uri="{FF2B5EF4-FFF2-40B4-BE49-F238E27FC236}">
                  <a16:creationId xmlns:a16="http://schemas.microsoft.com/office/drawing/2014/main" id="{EEE875C8-C67C-4022-81A4-D28F5DF3B2C7}"/>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03" name="TextBox 102">
              <a:extLst>
                <a:ext uri="{FF2B5EF4-FFF2-40B4-BE49-F238E27FC236}">
                  <a16:creationId xmlns:a16="http://schemas.microsoft.com/office/drawing/2014/main" id="{586A7B46-DB36-4BDE-8159-8980F89FEB8F}"/>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04" name="TextBox 103">
              <a:extLst>
                <a:ext uri="{FF2B5EF4-FFF2-40B4-BE49-F238E27FC236}">
                  <a16:creationId xmlns:a16="http://schemas.microsoft.com/office/drawing/2014/main" id="{79DC874F-36F2-415D-8608-3302AA851B82}"/>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05" name="TextBox 104">
              <a:extLst>
                <a:ext uri="{FF2B5EF4-FFF2-40B4-BE49-F238E27FC236}">
                  <a16:creationId xmlns:a16="http://schemas.microsoft.com/office/drawing/2014/main" id="{1024585F-A0E7-4747-B194-ED527D9C9601}"/>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06" name="TextBox 105">
              <a:extLst>
                <a:ext uri="{FF2B5EF4-FFF2-40B4-BE49-F238E27FC236}">
                  <a16:creationId xmlns:a16="http://schemas.microsoft.com/office/drawing/2014/main" id="{31627051-9C39-4492-930D-278EB44A4774}"/>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07" name="TextBox 106">
              <a:extLst>
                <a:ext uri="{FF2B5EF4-FFF2-40B4-BE49-F238E27FC236}">
                  <a16:creationId xmlns:a16="http://schemas.microsoft.com/office/drawing/2014/main" id="{DA56850E-5057-4E90-A749-E7B0F7196CC7}"/>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nvGrpSpPr>
          <p:cNvPr id="108" name="Group 107">
            <a:extLst>
              <a:ext uri="{FF2B5EF4-FFF2-40B4-BE49-F238E27FC236}">
                <a16:creationId xmlns:a16="http://schemas.microsoft.com/office/drawing/2014/main" id="{B3F6BCE3-7C70-4FC9-98A5-C9017434DBA9}"/>
              </a:ext>
            </a:extLst>
          </p:cNvPr>
          <p:cNvGrpSpPr/>
          <p:nvPr/>
        </p:nvGrpSpPr>
        <p:grpSpPr>
          <a:xfrm>
            <a:off x="2050541" y="1899641"/>
            <a:ext cx="3658961" cy="4505555"/>
            <a:chOff x="1136140" y="1899640"/>
            <a:chExt cx="3658961" cy="4505555"/>
          </a:xfrm>
        </p:grpSpPr>
        <p:sp>
          <p:nvSpPr>
            <p:cNvPr id="109" name="TextBox 108">
              <a:extLst>
                <a:ext uri="{FF2B5EF4-FFF2-40B4-BE49-F238E27FC236}">
                  <a16:creationId xmlns:a16="http://schemas.microsoft.com/office/drawing/2014/main" id="{E150CE20-8CFC-4B0F-9B21-5D512EC0A3D0}"/>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10" name="Group 109">
              <a:extLst>
                <a:ext uri="{FF2B5EF4-FFF2-40B4-BE49-F238E27FC236}">
                  <a16:creationId xmlns:a16="http://schemas.microsoft.com/office/drawing/2014/main" id="{D5526FE8-2166-4A0F-8F76-8F9B406D053A}"/>
                </a:ext>
              </a:extLst>
            </p:cNvPr>
            <p:cNvGrpSpPr/>
            <p:nvPr/>
          </p:nvGrpSpPr>
          <p:grpSpPr>
            <a:xfrm>
              <a:off x="1136140" y="1899640"/>
              <a:ext cx="3512059" cy="4505555"/>
              <a:chOff x="1136140" y="1899640"/>
              <a:chExt cx="3512059" cy="4505555"/>
            </a:xfrm>
          </p:grpSpPr>
          <p:sp>
            <p:nvSpPr>
              <p:cNvPr id="111" name="TextBox 110">
                <a:extLst>
                  <a:ext uri="{FF2B5EF4-FFF2-40B4-BE49-F238E27FC236}">
                    <a16:creationId xmlns:a16="http://schemas.microsoft.com/office/drawing/2014/main" id="{F3507D51-19BC-4459-97EC-9AB77CCF63C9}"/>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12" name="TextBox 111">
                <a:extLst>
                  <a:ext uri="{FF2B5EF4-FFF2-40B4-BE49-F238E27FC236}">
                    <a16:creationId xmlns:a16="http://schemas.microsoft.com/office/drawing/2014/main" id="{A4157C9D-DAB8-4C56-A36D-E145A1511521}"/>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13" name="TextBox 112">
                <a:extLst>
                  <a:ext uri="{FF2B5EF4-FFF2-40B4-BE49-F238E27FC236}">
                    <a16:creationId xmlns:a16="http://schemas.microsoft.com/office/drawing/2014/main" id="{9D315709-27AB-427F-80F4-37A74E3508DB}"/>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14" name="TextBox 113">
                <a:extLst>
                  <a:ext uri="{FF2B5EF4-FFF2-40B4-BE49-F238E27FC236}">
                    <a16:creationId xmlns:a16="http://schemas.microsoft.com/office/drawing/2014/main" id="{094EA676-34ED-41EF-8947-4696142B2996}"/>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15" name="TextBox 114">
                <a:extLst>
                  <a:ext uri="{FF2B5EF4-FFF2-40B4-BE49-F238E27FC236}">
                    <a16:creationId xmlns:a16="http://schemas.microsoft.com/office/drawing/2014/main" id="{1C50AB36-2FAD-4BC2-A088-0E69BE6B186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16" name="TextBox 115">
                <a:extLst>
                  <a:ext uri="{FF2B5EF4-FFF2-40B4-BE49-F238E27FC236}">
                    <a16:creationId xmlns:a16="http://schemas.microsoft.com/office/drawing/2014/main" id="{991C65AE-3950-46A1-A425-E1DA9EE66780}"/>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17" name="TextBox 116">
                <a:extLst>
                  <a:ext uri="{FF2B5EF4-FFF2-40B4-BE49-F238E27FC236}">
                    <a16:creationId xmlns:a16="http://schemas.microsoft.com/office/drawing/2014/main" id="{E435F9A2-21C1-4B02-8DC3-FA9771385CD3}"/>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8" name="TextBox 117">
                <a:extLst>
                  <a:ext uri="{FF2B5EF4-FFF2-40B4-BE49-F238E27FC236}">
                    <a16:creationId xmlns:a16="http://schemas.microsoft.com/office/drawing/2014/main" id="{07EEFEAC-7A0D-4D2D-80FF-DCA8CF62ACD5}"/>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9" name="TextBox 118">
                <a:extLst>
                  <a:ext uri="{FF2B5EF4-FFF2-40B4-BE49-F238E27FC236}">
                    <a16:creationId xmlns:a16="http://schemas.microsoft.com/office/drawing/2014/main" id="{8BAC42F9-4CB7-4076-A444-D464EB1F126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20" name="TextBox 119">
                <a:extLst>
                  <a:ext uri="{FF2B5EF4-FFF2-40B4-BE49-F238E27FC236}">
                    <a16:creationId xmlns:a16="http://schemas.microsoft.com/office/drawing/2014/main" id="{53009044-2702-47DB-B645-0A91BEDC3E42}"/>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21" name="TextBox 120">
                <a:extLst>
                  <a:ext uri="{FF2B5EF4-FFF2-40B4-BE49-F238E27FC236}">
                    <a16:creationId xmlns:a16="http://schemas.microsoft.com/office/drawing/2014/main" id="{CAF00DB0-6C8D-48BB-8A56-9A0A9223785E}"/>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22" name="TextBox 121">
                <a:extLst>
                  <a:ext uri="{FF2B5EF4-FFF2-40B4-BE49-F238E27FC236}">
                    <a16:creationId xmlns:a16="http://schemas.microsoft.com/office/drawing/2014/main" id="{0E85B99D-3ADB-4EB5-8FC2-70C1060D60B2}"/>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23" name="TextBox 122">
                <a:extLst>
                  <a:ext uri="{FF2B5EF4-FFF2-40B4-BE49-F238E27FC236}">
                    <a16:creationId xmlns:a16="http://schemas.microsoft.com/office/drawing/2014/main" id="{DA54EE0D-51BA-4CFF-BD31-5FFB4208427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24" name="TextBox 123">
                <a:extLst>
                  <a:ext uri="{FF2B5EF4-FFF2-40B4-BE49-F238E27FC236}">
                    <a16:creationId xmlns:a16="http://schemas.microsoft.com/office/drawing/2014/main" id="{6AFFD8D8-0663-4F33-BF2B-D21B69F17D1C}"/>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25" name="TextBox 124">
                <a:extLst>
                  <a:ext uri="{FF2B5EF4-FFF2-40B4-BE49-F238E27FC236}">
                    <a16:creationId xmlns:a16="http://schemas.microsoft.com/office/drawing/2014/main" id="{658661EF-5DF7-4554-B6E0-BADCDEF5F0C6}"/>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26" name="TextBox 125">
                <a:extLst>
                  <a:ext uri="{FF2B5EF4-FFF2-40B4-BE49-F238E27FC236}">
                    <a16:creationId xmlns:a16="http://schemas.microsoft.com/office/drawing/2014/main" id="{19881362-AB46-406B-A9ED-E50C0DD194BF}"/>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27" name="TextBox 126">
                <a:extLst>
                  <a:ext uri="{FF2B5EF4-FFF2-40B4-BE49-F238E27FC236}">
                    <a16:creationId xmlns:a16="http://schemas.microsoft.com/office/drawing/2014/main" id="{8172E7A7-F45D-40B0-B22F-8D1378DD6584}"/>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8" name="TextBox 127">
                <a:extLst>
                  <a:ext uri="{FF2B5EF4-FFF2-40B4-BE49-F238E27FC236}">
                    <a16:creationId xmlns:a16="http://schemas.microsoft.com/office/drawing/2014/main" id="{8254B612-BB0C-4E82-A88C-114922236258}"/>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9" name="TextBox 128">
                <a:extLst>
                  <a:ext uri="{FF2B5EF4-FFF2-40B4-BE49-F238E27FC236}">
                    <a16:creationId xmlns:a16="http://schemas.microsoft.com/office/drawing/2014/main" id="{C04E8BFC-E724-44CA-987C-0B9EAEDCA775}"/>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30" name="TextBox 129">
                <a:extLst>
                  <a:ext uri="{FF2B5EF4-FFF2-40B4-BE49-F238E27FC236}">
                    <a16:creationId xmlns:a16="http://schemas.microsoft.com/office/drawing/2014/main" id="{A7EE2B04-47FB-42ED-B3EB-E31842AAED41}"/>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spTree>
    <p:extLst>
      <p:ext uri="{BB962C8B-B14F-4D97-AF65-F5344CB8AC3E}">
        <p14:creationId xmlns:p14="http://schemas.microsoft.com/office/powerpoint/2010/main" val="115819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17</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45" name="Picture 44">
            <a:extLst>
              <a:ext uri="{FF2B5EF4-FFF2-40B4-BE49-F238E27FC236}">
                <a16:creationId xmlns:a16="http://schemas.microsoft.com/office/drawing/2014/main" id="{DEF38055-DFDE-4CA1-9EEB-994C123FA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733" y="1364190"/>
            <a:ext cx="4784748" cy="3283997"/>
          </a:xfrm>
          <a:prstGeom prst="rect">
            <a:avLst/>
          </a:prstGeom>
        </p:spPr>
      </p:pic>
      <p:grpSp>
        <p:nvGrpSpPr>
          <p:cNvPr id="8" name="Group 7">
            <a:extLst>
              <a:ext uri="{FF2B5EF4-FFF2-40B4-BE49-F238E27FC236}">
                <a16:creationId xmlns:a16="http://schemas.microsoft.com/office/drawing/2014/main" id="{9E3716C0-3B3C-42AD-975D-14BDCCE2CA9E}"/>
              </a:ext>
            </a:extLst>
          </p:cNvPr>
          <p:cNvGrpSpPr/>
          <p:nvPr/>
        </p:nvGrpSpPr>
        <p:grpSpPr>
          <a:xfrm>
            <a:off x="2050541" y="1899641"/>
            <a:ext cx="3969259" cy="4505555"/>
            <a:chOff x="1136140" y="1899640"/>
            <a:chExt cx="3969259" cy="4505555"/>
          </a:xfrm>
        </p:grpSpPr>
        <p:sp>
          <p:nvSpPr>
            <p:cNvPr id="44" name="TextBox 43">
              <a:extLst>
                <a:ext uri="{FF2B5EF4-FFF2-40B4-BE49-F238E27FC236}">
                  <a16:creationId xmlns:a16="http://schemas.microsoft.com/office/drawing/2014/main" id="{2895B20A-48D0-4FC6-9453-BBAA2DA371EC}"/>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5" name="Group 4">
              <a:extLst>
                <a:ext uri="{FF2B5EF4-FFF2-40B4-BE49-F238E27FC236}">
                  <a16:creationId xmlns:a16="http://schemas.microsoft.com/office/drawing/2014/main" id="{F6B35F12-7012-4F78-823D-B221AED76A81}"/>
                </a:ext>
              </a:extLst>
            </p:cNvPr>
            <p:cNvGrpSpPr/>
            <p:nvPr/>
          </p:nvGrpSpPr>
          <p:grpSpPr>
            <a:xfrm>
              <a:off x="1136140" y="1899640"/>
              <a:ext cx="3816859" cy="4505555"/>
              <a:chOff x="1136140" y="1899640"/>
              <a:chExt cx="3816859" cy="4505555"/>
            </a:xfrm>
          </p:grpSpPr>
          <p:sp>
            <p:nvSpPr>
              <p:cNvPr id="67" name="TextBox 66">
                <a:extLst>
                  <a:ext uri="{FF2B5EF4-FFF2-40B4-BE49-F238E27FC236}">
                    <a16:creationId xmlns:a16="http://schemas.microsoft.com/office/drawing/2014/main" id="{45D07774-E81D-4FBF-A069-04A9790009D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68" name="Group 67">
                <a:extLst>
                  <a:ext uri="{FF2B5EF4-FFF2-40B4-BE49-F238E27FC236}">
                    <a16:creationId xmlns:a16="http://schemas.microsoft.com/office/drawing/2014/main" id="{0C6750A2-FFCD-4363-92A8-35D084885D9F}"/>
                  </a:ext>
                </a:extLst>
              </p:cNvPr>
              <p:cNvGrpSpPr/>
              <p:nvPr/>
            </p:nvGrpSpPr>
            <p:grpSpPr>
              <a:xfrm>
                <a:off x="1136140" y="1899640"/>
                <a:ext cx="3658961" cy="4505555"/>
                <a:chOff x="1136140" y="1899640"/>
                <a:chExt cx="3658961" cy="4505555"/>
              </a:xfrm>
            </p:grpSpPr>
            <p:sp>
              <p:nvSpPr>
                <p:cNvPr id="69" name="TextBox 68">
                  <a:extLst>
                    <a:ext uri="{FF2B5EF4-FFF2-40B4-BE49-F238E27FC236}">
                      <a16:creationId xmlns:a16="http://schemas.microsoft.com/office/drawing/2014/main" id="{43AEC139-9040-426D-8C52-F1F90ED8DC76}"/>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70" name="Group 69">
                  <a:extLst>
                    <a:ext uri="{FF2B5EF4-FFF2-40B4-BE49-F238E27FC236}">
                      <a16:creationId xmlns:a16="http://schemas.microsoft.com/office/drawing/2014/main" id="{0AD6A4CE-37EF-4533-AB78-A47FF7DFA6A3}"/>
                    </a:ext>
                  </a:extLst>
                </p:cNvPr>
                <p:cNvGrpSpPr/>
                <p:nvPr/>
              </p:nvGrpSpPr>
              <p:grpSpPr>
                <a:xfrm>
                  <a:off x="1136140" y="1899640"/>
                  <a:ext cx="3512059" cy="4505555"/>
                  <a:chOff x="1136140" y="1899640"/>
                  <a:chExt cx="3512059" cy="4505555"/>
                </a:xfrm>
              </p:grpSpPr>
              <p:sp>
                <p:nvSpPr>
                  <p:cNvPr id="71" name="TextBox 70">
                    <a:extLst>
                      <a:ext uri="{FF2B5EF4-FFF2-40B4-BE49-F238E27FC236}">
                        <a16:creationId xmlns:a16="http://schemas.microsoft.com/office/drawing/2014/main" id="{F043F8F1-1C7B-4228-A23C-4008D523445C}"/>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72" name="TextBox 71">
                    <a:extLst>
                      <a:ext uri="{FF2B5EF4-FFF2-40B4-BE49-F238E27FC236}">
                        <a16:creationId xmlns:a16="http://schemas.microsoft.com/office/drawing/2014/main" id="{1EBFEF6C-87C9-4C1B-AF28-45403700C94E}"/>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73" name="TextBox 72">
                    <a:extLst>
                      <a:ext uri="{FF2B5EF4-FFF2-40B4-BE49-F238E27FC236}">
                        <a16:creationId xmlns:a16="http://schemas.microsoft.com/office/drawing/2014/main" id="{C773ED58-5A17-44D6-95EF-456DB3811EB3}"/>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74" name="TextBox 73">
                    <a:extLst>
                      <a:ext uri="{FF2B5EF4-FFF2-40B4-BE49-F238E27FC236}">
                        <a16:creationId xmlns:a16="http://schemas.microsoft.com/office/drawing/2014/main" id="{7B06D69E-6EED-444F-9C55-CE0317EE3A52}"/>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75" name="TextBox 74">
                    <a:extLst>
                      <a:ext uri="{FF2B5EF4-FFF2-40B4-BE49-F238E27FC236}">
                        <a16:creationId xmlns:a16="http://schemas.microsoft.com/office/drawing/2014/main" id="{BBE38E8B-2BB4-40D9-958D-03D21F31C740}"/>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76" name="TextBox 75">
                    <a:extLst>
                      <a:ext uri="{FF2B5EF4-FFF2-40B4-BE49-F238E27FC236}">
                        <a16:creationId xmlns:a16="http://schemas.microsoft.com/office/drawing/2014/main" id="{CD5CCA6D-818A-405E-A5FF-5422BB862564}"/>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77" name="TextBox 76">
                    <a:extLst>
                      <a:ext uri="{FF2B5EF4-FFF2-40B4-BE49-F238E27FC236}">
                        <a16:creationId xmlns:a16="http://schemas.microsoft.com/office/drawing/2014/main" id="{5A825377-0E63-475D-919E-366DBF3C1B27}"/>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78" name="TextBox 77">
                    <a:extLst>
                      <a:ext uri="{FF2B5EF4-FFF2-40B4-BE49-F238E27FC236}">
                        <a16:creationId xmlns:a16="http://schemas.microsoft.com/office/drawing/2014/main" id="{A10016A1-8141-4AF7-9955-ACD8C55E2061}"/>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79" name="TextBox 78">
                    <a:extLst>
                      <a:ext uri="{FF2B5EF4-FFF2-40B4-BE49-F238E27FC236}">
                        <a16:creationId xmlns:a16="http://schemas.microsoft.com/office/drawing/2014/main" id="{F512F40D-A1F6-4409-9E42-1185ABE659B4}"/>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80" name="TextBox 79">
                    <a:extLst>
                      <a:ext uri="{FF2B5EF4-FFF2-40B4-BE49-F238E27FC236}">
                        <a16:creationId xmlns:a16="http://schemas.microsoft.com/office/drawing/2014/main" id="{C03435B4-D228-4EAF-938F-CD27890CB745}"/>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81" name="TextBox 80">
                    <a:extLst>
                      <a:ext uri="{FF2B5EF4-FFF2-40B4-BE49-F238E27FC236}">
                        <a16:creationId xmlns:a16="http://schemas.microsoft.com/office/drawing/2014/main" id="{B2C7CB76-F557-4E5B-ADD8-F529179A3EB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82" name="TextBox 81">
                    <a:extLst>
                      <a:ext uri="{FF2B5EF4-FFF2-40B4-BE49-F238E27FC236}">
                        <a16:creationId xmlns:a16="http://schemas.microsoft.com/office/drawing/2014/main" id="{08AEFD26-3740-4219-B098-E837A9A9D929}"/>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83" name="TextBox 82">
                    <a:extLst>
                      <a:ext uri="{FF2B5EF4-FFF2-40B4-BE49-F238E27FC236}">
                        <a16:creationId xmlns:a16="http://schemas.microsoft.com/office/drawing/2014/main" id="{9E745E7E-A78E-4189-A051-E33E439AF8D1}"/>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84" name="TextBox 83">
                    <a:extLst>
                      <a:ext uri="{FF2B5EF4-FFF2-40B4-BE49-F238E27FC236}">
                        <a16:creationId xmlns:a16="http://schemas.microsoft.com/office/drawing/2014/main" id="{E9511319-547A-4471-8D2A-4DF1CCB4650B}"/>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85" name="TextBox 84">
                    <a:extLst>
                      <a:ext uri="{FF2B5EF4-FFF2-40B4-BE49-F238E27FC236}">
                        <a16:creationId xmlns:a16="http://schemas.microsoft.com/office/drawing/2014/main" id="{E0A0C951-4F6E-42A5-B5E5-3493DAE734F1}"/>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86" name="TextBox 85">
                    <a:extLst>
                      <a:ext uri="{FF2B5EF4-FFF2-40B4-BE49-F238E27FC236}">
                        <a16:creationId xmlns:a16="http://schemas.microsoft.com/office/drawing/2014/main" id="{91A4BD4F-81C3-4DDF-96E8-F79DCB8C564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87" name="TextBox 86">
                    <a:extLst>
                      <a:ext uri="{FF2B5EF4-FFF2-40B4-BE49-F238E27FC236}">
                        <a16:creationId xmlns:a16="http://schemas.microsoft.com/office/drawing/2014/main" id="{5EE3331F-B08F-4DEB-B82F-413C46B32332}"/>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88" name="TextBox 87">
                    <a:extLst>
                      <a:ext uri="{FF2B5EF4-FFF2-40B4-BE49-F238E27FC236}">
                        <a16:creationId xmlns:a16="http://schemas.microsoft.com/office/drawing/2014/main" id="{D5F04FBB-B25D-4A44-A81A-D6576D5F43B3}"/>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89" name="TextBox 88">
                    <a:extLst>
                      <a:ext uri="{FF2B5EF4-FFF2-40B4-BE49-F238E27FC236}">
                        <a16:creationId xmlns:a16="http://schemas.microsoft.com/office/drawing/2014/main" id="{3E2DD78B-6D94-45C7-AAEA-E10DE0C97982}"/>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90" name="TextBox 89">
                    <a:extLst>
                      <a:ext uri="{FF2B5EF4-FFF2-40B4-BE49-F238E27FC236}">
                        <a16:creationId xmlns:a16="http://schemas.microsoft.com/office/drawing/2014/main" id="{C928D16F-C286-4C90-B139-8B4518D2A14B}"/>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spTree>
    <p:extLst>
      <p:ext uri="{BB962C8B-B14F-4D97-AF65-F5344CB8AC3E}">
        <p14:creationId xmlns:p14="http://schemas.microsoft.com/office/powerpoint/2010/main" val="5743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18</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46" name="Picture 45">
            <a:extLst>
              <a:ext uri="{FF2B5EF4-FFF2-40B4-BE49-F238E27FC236}">
                <a16:creationId xmlns:a16="http://schemas.microsoft.com/office/drawing/2014/main" id="{8A734168-A648-40FF-91AF-886A53F29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654" y="1412122"/>
            <a:ext cx="4192927" cy="3887005"/>
          </a:xfrm>
          <a:prstGeom prst="rect">
            <a:avLst/>
          </a:prstGeom>
        </p:spPr>
      </p:pic>
      <p:grpSp>
        <p:nvGrpSpPr>
          <p:cNvPr id="5" name="Group 4">
            <a:extLst>
              <a:ext uri="{FF2B5EF4-FFF2-40B4-BE49-F238E27FC236}">
                <a16:creationId xmlns:a16="http://schemas.microsoft.com/office/drawing/2014/main" id="{EA5F59D1-9802-42CE-BF10-414BA7A1A9DF}"/>
              </a:ext>
            </a:extLst>
          </p:cNvPr>
          <p:cNvGrpSpPr/>
          <p:nvPr/>
        </p:nvGrpSpPr>
        <p:grpSpPr>
          <a:xfrm>
            <a:off x="2050541" y="1899641"/>
            <a:ext cx="4121659" cy="4505555"/>
            <a:chOff x="1136140" y="1899640"/>
            <a:chExt cx="4121659" cy="4505555"/>
          </a:xfrm>
        </p:grpSpPr>
        <p:sp>
          <p:nvSpPr>
            <p:cNvPr id="42" name="TextBox 41">
              <a:extLst>
                <a:ext uri="{FF2B5EF4-FFF2-40B4-BE49-F238E27FC236}">
                  <a16:creationId xmlns:a16="http://schemas.microsoft.com/office/drawing/2014/main" id="{2F5BBF5C-A6D1-48BC-88EE-4C442917F49E}"/>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69" name="Group 68">
              <a:extLst>
                <a:ext uri="{FF2B5EF4-FFF2-40B4-BE49-F238E27FC236}">
                  <a16:creationId xmlns:a16="http://schemas.microsoft.com/office/drawing/2014/main" id="{54A3C5EC-F8B1-4572-BF44-5BDCE83D17C3}"/>
                </a:ext>
              </a:extLst>
            </p:cNvPr>
            <p:cNvGrpSpPr/>
            <p:nvPr/>
          </p:nvGrpSpPr>
          <p:grpSpPr>
            <a:xfrm>
              <a:off x="1136140" y="1899640"/>
              <a:ext cx="3969259" cy="4505555"/>
              <a:chOff x="1136140" y="1899640"/>
              <a:chExt cx="3969259" cy="4505555"/>
            </a:xfrm>
          </p:grpSpPr>
          <p:sp>
            <p:nvSpPr>
              <p:cNvPr id="70" name="TextBox 69">
                <a:extLst>
                  <a:ext uri="{FF2B5EF4-FFF2-40B4-BE49-F238E27FC236}">
                    <a16:creationId xmlns:a16="http://schemas.microsoft.com/office/drawing/2014/main" id="{D0277A16-1B32-402F-9B05-0ED2895CCB3E}"/>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71" name="Group 70">
                <a:extLst>
                  <a:ext uri="{FF2B5EF4-FFF2-40B4-BE49-F238E27FC236}">
                    <a16:creationId xmlns:a16="http://schemas.microsoft.com/office/drawing/2014/main" id="{BEC0A3C7-AA0C-45E3-A876-932410CF82B0}"/>
                  </a:ext>
                </a:extLst>
              </p:cNvPr>
              <p:cNvGrpSpPr/>
              <p:nvPr/>
            </p:nvGrpSpPr>
            <p:grpSpPr>
              <a:xfrm>
                <a:off x="1136140" y="1899640"/>
                <a:ext cx="3816859" cy="4505555"/>
                <a:chOff x="1136140" y="1899640"/>
                <a:chExt cx="3816859" cy="4505555"/>
              </a:xfrm>
            </p:grpSpPr>
            <p:sp>
              <p:nvSpPr>
                <p:cNvPr id="72" name="TextBox 71">
                  <a:extLst>
                    <a:ext uri="{FF2B5EF4-FFF2-40B4-BE49-F238E27FC236}">
                      <a16:creationId xmlns:a16="http://schemas.microsoft.com/office/drawing/2014/main" id="{81671B1F-A3F0-4916-B8EA-CEA8EFE25F6B}"/>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73" name="Group 72">
                  <a:extLst>
                    <a:ext uri="{FF2B5EF4-FFF2-40B4-BE49-F238E27FC236}">
                      <a16:creationId xmlns:a16="http://schemas.microsoft.com/office/drawing/2014/main" id="{2DC604A4-42EF-49CB-8482-ADFECD2EE7BB}"/>
                    </a:ext>
                  </a:extLst>
                </p:cNvPr>
                <p:cNvGrpSpPr/>
                <p:nvPr/>
              </p:nvGrpSpPr>
              <p:grpSpPr>
                <a:xfrm>
                  <a:off x="1136140" y="1899640"/>
                  <a:ext cx="3658961" cy="4505555"/>
                  <a:chOff x="1136140" y="1899640"/>
                  <a:chExt cx="3658961" cy="4505555"/>
                </a:xfrm>
              </p:grpSpPr>
              <p:sp>
                <p:nvSpPr>
                  <p:cNvPr id="74" name="TextBox 73">
                    <a:extLst>
                      <a:ext uri="{FF2B5EF4-FFF2-40B4-BE49-F238E27FC236}">
                        <a16:creationId xmlns:a16="http://schemas.microsoft.com/office/drawing/2014/main" id="{8A2444B3-DBA9-4050-8ACC-3F957E5C080E}"/>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75" name="Group 74">
                    <a:extLst>
                      <a:ext uri="{FF2B5EF4-FFF2-40B4-BE49-F238E27FC236}">
                        <a16:creationId xmlns:a16="http://schemas.microsoft.com/office/drawing/2014/main" id="{AB6E58A1-987D-49DD-8A39-48F51ADC1DEB}"/>
                      </a:ext>
                    </a:extLst>
                  </p:cNvPr>
                  <p:cNvGrpSpPr/>
                  <p:nvPr/>
                </p:nvGrpSpPr>
                <p:grpSpPr>
                  <a:xfrm>
                    <a:off x="1136140" y="1899640"/>
                    <a:ext cx="3512059" cy="4505555"/>
                    <a:chOff x="1136140" y="1899640"/>
                    <a:chExt cx="3512059" cy="4505555"/>
                  </a:xfrm>
                </p:grpSpPr>
                <p:sp>
                  <p:nvSpPr>
                    <p:cNvPr id="76" name="TextBox 75">
                      <a:extLst>
                        <a:ext uri="{FF2B5EF4-FFF2-40B4-BE49-F238E27FC236}">
                          <a16:creationId xmlns:a16="http://schemas.microsoft.com/office/drawing/2014/main" id="{E8B46947-424E-4685-8ABC-401007D3E8EE}"/>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77" name="TextBox 76">
                      <a:extLst>
                        <a:ext uri="{FF2B5EF4-FFF2-40B4-BE49-F238E27FC236}">
                          <a16:creationId xmlns:a16="http://schemas.microsoft.com/office/drawing/2014/main" id="{6F1C468E-EA77-43A1-B7BE-EB1A75568C9E}"/>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78" name="TextBox 77">
                      <a:extLst>
                        <a:ext uri="{FF2B5EF4-FFF2-40B4-BE49-F238E27FC236}">
                          <a16:creationId xmlns:a16="http://schemas.microsoft.com/office/drawing/2014/main" id="{D9D5BF38-8EB2-4035-AFAF-92FE7FC922D3}"/>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79" name="TextBox 78">
                      <a:extLst>
                        <a:ext uri="{FF2B5EF4-FFF2-40B4-BE49-F238E27FC236}">
                          <a16:creationId xmlns:a16="http://schemas.microsoft.com/office/drawing/2014/main" id="{8DAF9BA1-0A5F-46B8-862F-5A45340B9095}"/>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80" name="TextBox 79">
                      <a:extLst>
                        <a:ext uri="{FF2B5EF4-FFF2-40B4-BE49-F238E27FC236}">
                          <a16:creationId xmlns:a16="http://schemas.microsoft.com/office/drawing/2014/main" id="{4A535CCF-277A-4A52-8C8A-A7F1AA593089}"/>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81" name="TextBox 80">
                      <a:extLst>
                        <a:ext uri="{FF2B5EF4-FFF2-40B4-BE49-F238E27FC236}">
                          <a16:creationId xmlns:a16="http://schemas.microsoft.com/office/drawing/2014/main" id="{FC4C4D36-A7FF-4B06-A144-BE9F906424BE}"/>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82" name="TextBox 81">
                      <a:extLst>
                        <a:ext uri="{FF2B5EF4-FFF2-40B4-BE49-F238E27FC236}">
                          <a16:creationId xmlns:a16="http://schemas.microsoft.com/office/drawing/2014/main" id="{70F3E644-CF36-46D7-BD8D-52D520CAF2A5}"/>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83" name="TextBox 82">
                      <a:extLst>
                        <a:ext uri="{FF2B5EF4-FFF2-40B4-BE49-F238E27FC236}">
                          <a16:creationId xmlns:a16="http://schemas.microsoft.com/office/drawing/2014/main" id="{95D2CA40-6CB4-400D-8152-2ADF7B05C7C2}"/>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84" name="TextBox 83">
                      <a:extLst>
                        <a:ext uri="{FF2B5EF4-FFF2-40B4-BE49-F238E27FC236}">
                          <a16:creationId xmlns:a16="http://schemas.microsoft.com/office/drawing/2014/main" id="{8D30F503-85DB-472C-90E8-ACC895278B93}"/>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85" name="TextBox 84">
                      <a:extLst>
                        <a:ext uri="{FF2B5EF4-FFF2-40B4-BE49-F238E27FC236}">
                          <a16:creationId xmlns:a16="http://schemas.microsoft.com/office/drawing/2014/main" id="{0209B43B-141B-47BC-82F7-6C68ACB0B3BE}"/>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86" name="TextBox 85">
                      <a:extLst>
                        <a:ext uri="{FF2B5EF4-FFF2-40B4-BE49-F238E27FC236}">
                          <a16:creationId xmlns:a16="http://schemas.microsoft.com/office/drawing/2014/main" id="{40F87D43-0F4D-4BD2-A4C7-50EECFBC3AEC}"/>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87" name="TextBox 86">
                      <a:extLst>
                        <a:ext uri="{FF2B5EF4-FFF2-40B4-BE49-F238E27FC236}">
                          <a16:creationId xmlns:a16="http://schemas.microsoft.com/office/drawing/2014/main" id="{1CA02312-80F3-4F7F-9AF6-B689510648C3}"/>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88" name="TextBox 87">
                      <a:extLst>
                        <a:ext uri="{FF2B5EF4-FFF2-40B4-BE49-F238E27FC236}">
                          <a16:creationId xmlns:a16="http://schemas.microsoft.com/office/drawing/2014/main" id="{A66ED032-1DAF-4403-B4C4-7516BA253683}"/>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89" name="TextBox 88">
                      <a:extLst>
                        <a:ext uri="{FF2B5EF4-FFF2-40B4-BE49-F238E27FC236}">
                          <a16:creationId xmlns:a16="http://schemas.microsoft.com/office/drawing/2014/main" id="{CDD50981-9239-48F8-90E1-1D9A0AE16A70}"/>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90" name="TextBox 89">
                      <a:extLst>
                        <a:ext uri="{FF2B5EF4-FFF2-40B4-BE49-F238E27FC236}">
                          <a16:creationId xmlns:a16="http://schemas.microsoft.com/office/drawing/2014/main" id="{47EFFCF3-24B2-4FE4-99ED-975E44C01F8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91" name="TextBox 90">
                      <a:extLst>
                        <a:ext uri="{FF2B5EF4-FFF2-40B4-BE49-F238E27FC236}">
                          <a16:creationId xmlns:a16="http://schemas.microsoft.com/office/drawing/2014/main" id="{0F7839BA-FA5C-462F-9456-213C37962A81}"/>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92" name="TextBox 91">
                      <a:extLst>
                        <a:ext uri="{FF2B5EF4-FFF2-40B4-BE49-F238E27FC236}">
                          <a16:creationId xmlns:a16="http://schemas.microsoft.com/office/drawing/2014/main" id="{D76E2C43-BE6E-44FD-BEA5-AE8797FB4505}"/>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93" name="TextBox 92">
                      <a:extLst>
                        <a:ext uri="{FF2B5EF4-FFF2-40B4-BE49-F238E27FC236}">
                          <a16:creationId xmlns:a16="http://schemas.microsoft.com/office/drawing/2014/main" id="{5246042D-A56E-4C82-8684-400EE06EDA1B}"/>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94" name="TextBox 93">
                      <a:extLst>
                        <a:ext uri="{FF2B5EF4-FFF2-40B4-BE49-F238E27FC236}">
                          <a16:creationId xmlns:a16="http://schemas.microsoft.com/office/drawing/2014/main" id="{65ABE735-847A-45CC-8684-EE13221974D4}"/>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95" name="TextBox 94">
                      <a:extLst>
                        <a:ext uri="{FF2B5EF4-FFF2-40B4-BE49-F238E27FC236}">
                          <a16:creationId xmlns:a16="http://schemas.microsoft.com/office/drawing/2014/main" id="{DCBD8A1E-6D73-4C90-9BBC-C4056182D95B}"/>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spTree>
    <p:extLst>
      <p:ext uri="{BB962C8B-B14F-4D97-AF65-F5344CB8AC3E}">
        <p14:creationId xmlns:p14="http://schemas.microsoft.com/office/powerpoint/2010/main" val="228155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19</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8" name="Picture 7" descr="A close up of a computer&#10;&#10;Description automatically generated">
            <a:extLst>
              <a:ext uri="{FF2B5EF4-FFF2-40B4-BE49-F238E27FC236}">
                <a16:creationId xmlns:a16="http://schemas.microsoft.com/office/drawing/2014/main" id="{FDF3B6CA-7BCC-4AD4-BC30-70EEEBF5D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63860"/>
            <a:ext cx="4625058" cy="3077766"/>
          </a:xfrm>
          <a:prstGeom prst="rect">
            <a:avLst/>
          </a:prstGeom>
        </p:spPr>
      </p:pic>
      <p:grpSp>
        <p:nvGrpSpPr>
          <p:cNvPr id="5" name="Group 4">
            <a:extLst>
              <a:ext uri="{FF2B5EF4-FFF2-40B4-BE49-F238E27FC236}">
                <a16:creationId xmlns:a16="http://schemas.microsoft.com/office/drawing/2014/main" id="{15A08B71-FA47-4024-AA72-D0456D3927E5}"/>
              </a:ext>
            </a:extLst>
          </p:cNvPr>
          <p:cNvGrpSpPr/>
          <p:nvPr/>
        </p:nvGrpSpPr>
        <p:grpSpPr>
          <a:xfrm>
            <a:off x="2050541" y="1899641"/>
            <a:ext cx="4274059" cy="4505555"/>
            <a:chOff x="1136140" y="1899640"/>
            <a:chExt cx="4274059" cy="4505555"/>
          </a:xfrm>
        </p:grpSpPr>
        <p:sp>
          <p:nvSpPr>
            <p:cNvPr id="43" name="TextBox 42">
              <a:extLst>
                <a:ext uri="{FF2B5EF4-FFF2-40B4-BE49-F238E27FC236}">
                  <a16:creationId xmlns:a16="http://schemas.microsoft.com/office/drawing/2014/main" id="{6AEE09D4-2F96-41B1-9DCE-E9B05114F69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69" name="Group 68">
              <a:extLst>
                <a:ext uri="{FF2B5EF4-FFF2-40B4-BE49-F238E27FC236}">
                  <a16:creationId xmlns:a16="http://schemas.microsoft.com/office/drawing/2014/main" id="{514CFEDA-6D0D-439E-9C44-4FDD9576B91F}"/>
                </a:ext>
              </a:extLst>
            </p:cNvPr>
            <p:cNvGrpSpPr/>
            <p:nvPr/>
          </p:nvGrpSpPr>
          <p:grpSpPr>
            <a:xfrm>
              <a:off x="1136140" y="1899640"/>
              <a:ext cx="4121659" cy="4505555"/>
              <a:chOff x="1136140" y="1899640"/>
              <a:chExt cx="4121659" cy="4505555"/>
            </a:xfrm>
          </p:grpSpPr>
          <p:sp>
            <p:nvSpPr>
              <p:cNvPr id="70" name="TextBox 69">
                <a:extLst>
                  <a:ext uri="{FF2B5EF4-FFF2-40B4-BE49-F238E27FC236}">
                    <a16:creationId xmlns:a16="http://schemas.microsoft.com/office/drawing/2014/main" id="{28B134E6-E756-48EB-92C6-110F72381B94}"/>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71" name="Group 70">
                <a:extLst>
                  <a:ext uri="{FF2B5EF4-FFF2-40B4-BE49-F238E27FC236}">
                    <a16:creationId xmlns:a16="http://schemas.microsoft.com/office/drawing/2014/main" id="{47033C68-5B58-49D6-81C0-BBB3EA252C5D}"/>
                  </a:ext>
                </a:extLst>
              </p:cNvPr>
              <p:cNvGrpSpPr/>
              <p:nvPr/>
            </p:nvGrpSpPr>
            <p:grpSpPr>
              <a:xfrm>
                <a:off x="1136140" y="1899640"/>
                <a:ext cx="3969259" cy="4505555"/>
                <a:chOff x="1136140" y="1899640"/>
                <a:chExt cx="3969259" cy="4505555"/>
              </a:xfrm>
            </p:grpSpPr>
            <p:sp>
              <p:nvSpPr>
                <p:cNvPr id="72" name="TextBox 71">
                  <a:extLst>
                    <a:ext uri="{FF2B5EF4-FFF2-40B4-BE49-F238E27FC236}">
                      <a16:creationId xmlns:a16="http://schemas.microsoft.com/office/drawing/2014/main" id="{F612190B-CCCC-43F5-AE03-D14573621AB5}"/>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73" name="Group 72">
                  <a:extLst>
                    <a:ext uri="{FF2B5EF4-FFF2-40B4-BE49-F238E27FC236}">
                      <a16:creationId xmlns:a16="http://schemas.microsoft.com/office/drawing/2014/main" id="{C524EE4A-FA4F-4853-9589-2CA0EE7F7D6A}"/>
                    </a:ext>
                  </a:extLst>
                </p:cNvPr>
                <p:cNvGrpSpPr/>
                <p:nvPr/>
              </p:nvGrpSpPr>
              <p:grpSpPr>
                <a:xfrm>
                  <a:off x="1136140" y="1899640"/>
                  <a:ext cx="3816859" cy="4505555"/>
                  <a:chOff x="1136140" y="1899640"/>
                  <a:chExt cx="3816859" cy="4505555"/>
                </a:xfrm>
              </p:grpSpPr>
              <p:sp>
                <p:nvSpPr>
                  <p:cNvPr id="74" name="TextBox 73">
                    <a:extLst>
                      <a:ext uri="{FF2B5EF4-FFF2-40B4-BE49-F238E27FC236}">
                        <a16:creationId xmlns:a16="http://schemas.microsoft.com/office/drawing/2014/main" id="{91B89121-AFBD-4BB8-881F-DBD88DF106CE}"/>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75" name="Group 74">
                    <a:extLst>
                      <a:ext uri="{FF2B5EF4-FFF2-40B4-BE49-F238E27FC236}">
                        <a16:creationId xmlns:a16="http://schemas.microsoft.com/office/drawing/2014/main" id="{86057C73-0413-4669-9878-2B8F0FDDFFAC}"/>
                      </a:ext>
                    </a:extLst>
                  </p:cNvPr>
                  <p:cNvGrpSpPr/>
                  <p:nvPr/>
                </p:nvGrpSpPr>
                <p:grpSpPr>
                  <a:xfrm>
                    <a:off x="1136140" y="1899640"/>
                    <a:ext cx="3658961" cy="4505555"/>
                    <a:chOff x="1136140" y="1899640"/>
                    <a:chExt cx="3658961" cy="4505555"/>
                  </a:xfrm>
                </p:grpSpPr>
                <p:sp>
                  <p:nvSpPr>
                    <p:cNvPr id="76" name="TextBox 75">
                      <a:extLst>
                        <a:ext uri="{FF2B5EF4-FFF2-40B4-BE49-F238E27FC236}">
                          <a16:creationId xmlns:a16="http://schemas.microsoft.com/office/drawing/2014/main" id="{A76B0B01-7177-44F9-ADA8-A4166E3E51BE}"/>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77" name="Group 76">
                      <a:extLst>
                        <a:ext uri="{FF2B5EF4-FFF2-40B4-BE49-F238E27FC236}">
                          <a16:creationId xmlns:a16="http://schemas.microsoft.com/office/drawing/2014/main" id="{4F848036-2C90-41D8-B0AE-EB0BA5A5E2D8}"/>
                        </a:ext>
                      </a:extLst>
                    </p:cNvPr>
                    <p:cNvGrpSpPr/>
                    <p:nvPr/>
                  </p:nvGrpSpPr>
                  <p:grpSpPr>
                    <a:xfrm>
                      <a:off x="1136140" y="1899640"/>
                      <a:ext cx="3512059" cy="4505555"/>
                      <a:chOff x="1136140" y="1899640"/>
                      <a:chExt cx="3512059" cy="4505555"/>
                    </a:xfrm>
                  </p:grpSpPr>
                  <p:sp>
                    <p:nvSpPr>
                      <p:cNvPr id="78" name="TextBox 77">
                        <a:extLst>
                          <a:ext uri="{FF2B5EF4-FFF2-40B4-BE49-F238E27FC236}">
                            <a16:creationId xmlns:a16="http://schemas.microsoft.com/office/drawing/2014/main" id="{8952C4E1-7CCB-4531-AA59-10ED52C8BB26}"/>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79" name="TextBox 78">
                        <a:extLst>
                          <a:ext uri="{FF2B5EF4-FFF2-40B4-BE49-F238E27FC236}">
                            <a16:creationId xmlns:a16="http://schemas.microsoft.com/office/drawing/2014/main" id="{3B55AC1D-083D-4B63-99E1-A89BB0761A5E}"/>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80" name="TextBox 79">
                        <a:extLst>
                          <a:ext uri="{FF2B5EF4-FFF2-40B4-BE49-F238E27FC236}">
                            <a16:creationId xmlns:a16="http://schemas.microsoft.com/office/drawing/2014/main" id="{B27EC513-1FF8-4F2C-ACAA-408A94CB14BD}"/>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81" name="TextBox 80">
                        <a:extLst>
                          <a:ext uri="{FF2B5EF4-FFF2-40B4-BE49-F238E27FC236}">
                            <a16:creationId xmlns:a16="http://schemas.microsoft.com/office/drawing/2014/main" id="{4D4A5016-73E8-4E02-BC52-AA090A353B39}"/>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82" name="TextBox 81">
                        <a:extLst>
                          <a:ext uri="{FF2B5EF4-FFF2-40B4-BE49-F238E27FC236}">
                            <a16:creationId xmlns:a16="http://schemas.microsoft.com/office/drawing/2014/main" id="{B5E1CC8B-0165-4BA9-A774-02651A5AA2E5}"/>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83" name="TextBox 82">
                        <a:extLst>
                          <a:ext uri="{FF2B5EF4-FFF2-40B4-BE49-F238E27FC236}">
                            <a16:creationId xmlns:a16="http://schemas.microsoft.com/office/drawing/2014/main" id="{15A8CAF9-6294-4D1C-A475-843144EF0034}"/>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84" name="TextBox 83">
                        <a:extLst>
                          <a:ext uri="{FF2B5EF4-FFF2-40B4-BE49-F238E27FC236}">
                            <a16:creationId xmlns:a16="http://schemas.microsoft.com/office/drawing/2014/main" id="{963CB258-6695-47DC-B4B8-A0C105DD8B89}"/>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85" name="TextBox 84">
                        <a:extLst>
                          <a:ext uri="{FF2B5EF4-FFF2-40B4-BE49-F238E27FC236}">
                            <a16:creationId xmlns:a16="http://schemas.microsoft.com/office/drawing/2014/main" id="{33831E0A-C6B8-4E07-A658-9A5E7C401B4A}"/>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86" name="TextBox 85">
                        <a:extLst>
                          <a:ext uri="{FF2B5EF4-FFF2-40B4-BE49-F238E27FC236}">
                            <a16:creationId xmlns:a16="http://schemas.microsoft.com/office/drawing/2014/main" id="{A26BE2D1-2EA7-4655-B178-9BE5352EC83E}"/>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87" name="TextBox 86">
                        <a:extLst>
                          <a:ext uri="{FF2B5EF4-FFF2-40B4-BE49-F238E27FC236}">
                            <a16:creationId xmlns:a16="http://schemas.microsoft.com/office/drawing/2014/main" id="{A39469B7-EF80-4F40-AF42-307E0FE07547}"/>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88" name="TextBox 87">
                        <a:extLst>
                          <a:ext uri="{FF2B5EF4-FFF2-40B4-BE49-F238E27FC236}">
                            <a16:creationId xmlns:a16="http://schemas.microsoft.com/office/drawing/2014/main" id="{0737EE1A-7E5F-4F9B-ACCD-B479F1B2723B}"/>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89" name="TextBox 88">
                        <a:extLst>
                          <a:ext uri="{FF2B5EF4-FFF2-40B4-BE49-F238E27FC236}">
                            <a16:creationId xmlns:a16="http://schemas.microsoft.com/office/drawing/2014/main" id="{901DC972-23AA-4F3F-A7D2-2C482AE9B93A}"/>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90" name="TextBox 89">
                        <a:extLst>
                          <a:ext uri="{FF2B5EF4-FFF2-40B4-BE49-F238E27FC236}">
                            <a16:creationId xmlns:a16="http://schemas.microsoft.com/office/drawing/2014/main" id="{69370E11-B066-4CC8-92F1-30D12673FAC2}"/>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91" name="TextBox 90">
                        <a:extLst>
                          <a:ext uri="{FF2B5EF4-FFF2-40B4-BE49-F238E27FC236}">
                            <a16:creationId xmlns:a16="http://schemas.microsoft.com/office/drawing/2014/main" id="{42B81D51-9521-40A6-9DCF-5D5EC30B2B22}"/>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92" name="TextBox 91">
                        <a:extLst>
                          <a:ext uri="{FF2B5EF4-FFF2-40B4-BE49-F238E27FC236}">
                            <a16:creationId xmlns:a16="http://schemas.microsoft.com/office/drawing/2014/main" id="{F7BAB776-BAAF-48F5-ABDF-1999E0D0C40A}"/>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93" name="TextBox 92">
                        <a:extLst>
                          <a:ext uri="{FF2B5EF4-FFF2-40B4-BE49-F238E27FC236}">
                            <a16:creationId xmlns:a16="http://schemas.microsoft.com/office/drawing/2014/main" id="{0BD84F21-3E55-47A4-A9B0-C7BE9B13C939}"/>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94" name="TextBox 93">
                        <a:extLst>
                          <a:ext uri="{FF2B5EF4-FFF2-40B4-BE49-F238E27FC236}">
                            <a16:creationId xmlns:a16="http://schemas.microsoft.com/office/drawing/2014/main" id="{443B1754-75E0-4B1E-B6CB-BD0783E48883}"/>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95" name="TextBox 94">
                        <a:extLst>
                          <a:ext uri="{FF2B5EF4-FFF2-40B4-BE49-F238E27FC236}">
                            <a16:creationId xmlns:a16="http://schemas.microsoft.com/office/drawing/2014/main" id="{97511C73-0C49-440A-9D61-3F110DBE86D1}"/>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96" name="TextBox 95">
                        <a:extLst>
                          <a:ext uri="{FF2B5EF4-FFF2-40B4-BE49-F238E27FC236}">
                            <a16:creationId xmlns:a16="http://schemas.microsoft.com/office/drawing/2014/main" id="{9E7074DF-1B7E-4444-9C64-17A1B3EC527B}"/>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97" name="TextBox 96">
                        <a:extLst>
                          <a:ext uri="{FF2B5EF4-FFF2-40B4-BE49-F238E27FC236}">
                            <a16:creationId xmlns:a16="http://schemas.microsoft.com/office/drawing/2014/main" id="{9D649E19-D340-4113-8E53-819D7DD7DD41}"/>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spTree>
    <p:extLst>
      <p:ext uri="{BB962C8B-B14F-4D97-AF65-F5344CB8AC3E}">
        <p14:creationId xmlns:p14="http://schemas.microsoft.com/office/powerpoint/2010/main" val="42676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#6: Chunking</a:t>
            </a:r>
          </a:p>
        </p:txBody>
      </p:sp>
      <p:sp>
        <p:nvSpPr>
          <p:cNvPr id="10" name="Footer Placeholder 9"/>
          <p:cNvSpPr>
            <a:spLocks noGrp="1"/>
          </p:cNvSpPr>
          <p:nvPr>
            <p:ph type="ftr" sz="quarter" idx="11"/>
          </p:nvPr>
        </p:nvSpPr>
        <p:spPr/>
        <p:txBody>
          <a:bodyPr/>
          <a:lstStyle/>
          <a:p>
            <a:pPr>
              <a:defRPr/>
            </a:pPr>
            <a:r>
              <a:rPr lang="en-US"/>
              <a:t>Computer Systems (06)</a:t>
            </a:r>
          </a:p>
        </p:txBody>
      </p:sp>
      <p:sp>
        <p:nvSpPr>
          <p:cNvPr id="12" name="Slide Number Placeholder 11"/>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
        <p:nvSpPr>
          <p:cNvPr id="13" name="TextBox 12">
            <a:extLst>
              <a:ext uri="{FF2B5EF4-FFF2-40B4-BE49-F238E27FC236}">
                <a16:creationId xmlns:a16="http://schemas.microsoft.com/office/drawing/2014/main" id="{E95EBA33-9DBE-4937-A272-C350D8823557}"/>
              </a:ext>
            </a:extLst>
          </p:cNvPr>
          <p:cNvSpPr txBox="1"/>
          <p:nvPr/>
        </p:nvSpPr>
        <p:spPr>
          <a:xfrm>
            <a:off x="2209801" y="2454802"/>
            <a:ext cx="2502039" cy="3031599"/>
          </a:xfrm>
          <a:prstGeom prst="rect">
            <a:avLst/>
          </a:prstGeom>
          <a:solidFill>
            <a:schemeClr val="accent2">
              <a:lumMod val="40000"/>
              <a:lumOff val="60000"/>
            </a:schemeClr>
          </a:solidFill>
        </p:spPr>
        <p:txBody>
          <a:bodyPr wrap="square" rtlCol="0">
            <a:spAutoFit/>
          </a:bodyPr>
          <a:lstStyle/>
          <a:p>
            <a:pPr>
              <a:spcAft>
                <a:spcPts val="600"/>
              </a:spcAft>
            </a:pPr>
            <a:r>
              <a:rPr lang="en-US" b="1" dirty="0"/>
              <a:t>Un-chunked List:</a:t>
            </a:r>
          </a:p>
          <a:p>
            <a:r>
              <a:rPr lang="en-US" sz="1400" dirty="0"/>
              <a:t>Bread</a:t>
            </a:r>
          </a:p>
          <a:p>
            <a:r>
              <a:rPr lang="en-US" sz="1400" dirty="0"/>
              <a:t>Ice cream</a:t>
            </a:r>
          </a:p>
          <a:p>
            <a:r>
              <a:rPr lang="en-US" sz="1400" dirty="0"/>
              <a:t>Milk</a:t>
            </a:r>
          </a:p>
          <a:p>
            <a:r>
              <a:rPr lang="en-US" sz="1400" dirty="0"/>
              <a:t>Tomatoes</a:t>
            </a:r>
          </a:p>
          <a:p>
            <a:r>
              <a:rPr lang="en-US" sz="1400" dirty="0"/>
              <a:t>Eggs</a:t>
            </a:r>
          </a:p>
          <a:p>
            <a:r>
              <a:rPr lang="en-US" sz="1400" dirty="0"/>
              <a:t>Butter</a:t>
            </a:r>
          </a:p>
          <a:p>
            <a:r>
              <a:rPr lang="en-US" sz="1400" dirty="0"/>
              <a:t>Apples</a:t>
            </a:r>
          </a:p>
          <a:p>
            <a:r>
              <a:rPr lang="en-US" sz="1400" dirty="0"/>
              <a:t>English muffins</a:t>
            </a:r>
          </a:p>
          <a:p>
            <a:r>
              <a:rPr lang="en-US" sz="1400" dirty="0"/>
              <a:t>Frozen vegetables</a:t>
            </a:r>
          </a:p>
          <a:p>
            <a:r>
              <a:rPr lang="en-US" sz="1400" dirty="0"/>
              <a:t>Lettuce</a:t>
            </a:r>
          </a:p>
          <a:p>
            <a:r>
              <a:rPr lang="en-US" sz="1400" dirty="0"/>
              <a:t>Cream</a:t>
            </a:r>
          </a:p>
          <a:p>
            <a:r>
              <a:rPr lang="en-US" sz="1400" dirty="0"/>
              <a:t>Bananas</a:t>
            </a:r>
          </a:p>
        </p:txBody>
      </p:sp>
      <p:sp>
        <p:nvSpPr>
          <p:cNvPr id="14" name="TextBox 13">
            <a:extLst>
              <a:ext uri="{FF2B5EF4-FFF2-40B4-BE49-F238E27FC236}">
                <a16:creationId xmlns:a16="http://schemas.microsoft.com/office/drawing/2014/main" id="{F4189D02-35CD-4E63-91AE-D729BEBE12BC}"/>
              </a:ext>
            </a:extLst>
          </p:cNvPr>
          <p:cNvSpPr txBox="1"/>
          <p:nvPr/>
        </p:nvSpPr>
        <p:spPr>
          <a:xfrm>
            <a:off x="5455391" y="2464849"/>
            <a:ext cx="3799975" cy="2354491"/>
          </a:xfrm>
          <a:prstGeom prst="rect">
            <a:avLst/>
          </a:prstGeom>
          <a:solidFill>
            <a:schemeClr val="accent2">
              <a:lumMod val="40000"/>
              <a:lumOff val="60000"/>
            </a:schemeClr>
          </a:solidFill>
        </p:spPr>
        <p:txBody>
          <a:bodyPr wrap="square" rtlCol="0">
            <a:spAutoFit/>
          </a:bodyPr>
          <a:lstStyle/>
          <a:p>
            <a:pPr>
              <a:spcAft>
                <a:spcPts val="600"/>
              </a:spcAft>
            </a:pPr>
            <a:r>
              <a:rPr lang="en-US" b="1" dirty="0"/>
              <a:t>Chunked List:</a:t>
            </a:r>
          </a:p>
          <a:p>
            <a:pPr>
              <a:tabLst>
                <a:tab pos="1828800" algn="l"/>
              </a:tabLst>
            </a:pPr>
            <a:r>
              <a:rPr lang="en-US" sz="1600" u="sng" dirty="0">
                <a:solidFill>
                  <a:srgbClr val="0000CC"/>
                </a:solidFill>
              </a:rPr>
              <a:t>Frozen Foods</a:t>
            </a:r>
            <a:r>
              <a:rPr lang="en-US" sz="1600" dirty="0">
                <a:solidFill>
                  <a:srgbClr val="0000CC"/>
                </a:solidFill>
              </a:rPr>
              <a:t>	</a:t>
            </a:r>
            <a:r>
              <a:rPr lang="en-US" sz="1600" u="sng" dirty="0">
                <a:solidFill>
                  <a:srgbClr val="0000CC"/>
                </a:solidFill>
              </a:rPr>
              <a:t>Bakery</a:t>
            </a:r>
          </a:p>
          <a:p>
            <a:pPr>
              <a:tabLst>
                <a:tab pos="1828800" algn="l"/>
              </a:tabLst>
            </a:pPr>
            <a:r>
              <a:rPr lang="en-US" sz="1400" dirty="0"/>
              <a:t>Ice cream	Bread</a:t>
            </a:r>
          </a:p>
          <a:p>
            <a:pPr>
              <a:tabLst>
                <a:tab pos="1828800" algn="l"/>
              </a:tabLst>
            </a:pPr>
            <a:r>
              <a:rPr lang="en-US" sz="1400" dirty="0"/>
              <a:t>Frozen vegetables	Bagels</a:t>
            </a:r>
          </a:p>
          <a:p>
            <a:pPr>
              <a:tabLst>
                <a:tab pos="1828800" algn="l"/>
              </a:tabLst>
            </a:pPr>
            <a:endParaRPr lang="en-US" sz="800" dirty="0"/>
          </a:p>
          <a:p>
            <a:pPr>
              <a:tabLst>
                <a:tab pos="1828800" algn="l"/>
              </a:tabLst>
            </a:pPr>
            <a:r>
              <a:rPr lang="en-US" sz="1600" u="sng" dirty="0">
                <a:solidFill>
                  <a:srgbClr val="0000CC"/>
                </a:solidFill>
              </a:rPr>
              <a:t>Dairy</a:t>
            </a:r>
            <a:r>
              <a:rPr lang="en-US" sz="1600" dirty="0">
                <a:solidFill>
                  <a:srgbClr val="0000CC"/>
                </a:solidFill>
              </a:rPr>
              <a:t>	</a:t>
            </a:r>
            <a:r>
              <a:rPr lang="en-US" sz="1600" u="sng" dirty="0">
                <a:solidFill>
                  <a:srgbClr val="0000CC"/>
                </a:solidFill>
              </a:rPr>
              <a:t>Fruits / Vegetables</a:t>
            </a:r>
          </a:p>
          <a:p>
            <a:pPr>
              <a:tabLst>
                <a:tab pos="1828800" algn="l"/>
              </a:tabLst>
            </a:pPr>
            <a:r>
              <a:rPr lang="en-US" sz="1400" dirty="0"/>
              <a:t>Milk	Tomatoes</a:t>
            </a:r>
          </a:p>
          <a:p>
            <a:pPr>
              <a:tabLst>
                <a:tab pos="1828800" algn="l"/>
              </a:tabLst>
            </a:pPr>
            <a:r>
              <a:rPr lang="en-US" sz="1400" dirty="0"/>
              <a:t>Eggs	Apples</a:t>
            </a:r>
          </a:p>
          <a:p>
            <a:pPr>
              <a:tabLst>
                <a:tab pos="1828800" algn="l"/>
              </a:tabLst>
            </a:pPr>
            <a:r>
              <a:rPr lang="en-US" sz="1400" dirty="0"/>
              <a:t>Butter	Lettuce</a:t>
            </a:r>
          </a:p>
          <a:p>
            <a:pPr>
              <a:tabLst>
                <a:tab pos="1828800" algn="l"/>
              </a:tabLst>
            </a:pPr>
            <a:r>
              <a:rPr lang="en-US" sz="1400" dirty="0"/>
              <a:t>Cream	Bananas</a:t>
            </a:r>
          </a:p>
        </p:txBody>
      </p:sp>
      <p:grpSp>
        <p:nvGrpSpPr>
          <p:cNvPr id="21" name="Group 20">
            <a:extLst>
              <a:ext uri="{FF2B5EF4-FFF2-40B4-BE49-F238E27FC236}">
                <a16:creationId xmlns:a16="http://schemas.microsoft.com/office/drawing/2014/main" id="{B07951C5-9D98-4B5D-9206-A5DED2D07270}"/>
              </a:ext>
            </a:extLst>
          </p:cNvPr>
          <p:cNvGrpSpPr/>
          <p:nvPr/>
        </p:nvGrpSpPr>
        <p:grpSpPr>
          <a:xfrm>
            <a:off x="1980701" y="1457734"/>
            <a:ext cx="7274664" cy="5128187"/>
            <a:chOff x="1066301" y="1457733"/>
            <a:chExt cx="7274664" cy="5128187"/>
          </a:xfrm>
        </p:grpSpPr>
        <p:pic>
          <p:nvPicPr>
            <p:cNvPr id="18" name="Picture 17">
              <a:extLst>
                <a:ext uri="{FF2B5EF4-FFF2-40B4-BE49-F238E27FC236}">
                  <a16:creationId xmlns:a16="http://schemas.microsoft.com/office/drawing/2014/main" id="{B13CF7A3-17E6-4F10-A2E4-888580A423C2}"/>
                </a:ext>
              </a:extLst>
            </p:cNvPr>
            <p:cNvPicPr>
              <a:picLocks noChangeAspect="1"/>
            </p:cNvPicPr>
            <p:nvPr/>
          </p:nvPicPr>
          <p:blipFill>
            <a:blip r:embed="rId3"/>
            <a:stretch>
              <a:fillRect/>
            </a:stretch>
          </p:blipFill>
          <p:spPr>
            <a:xfrm>
              <a:off x="1066301" y="2044309"/>
              <a:ext cx="3581899" cy="3477631"/>
            </a:xfrm>
            <a:prstGeom prst="rect">
              <a:avLst/>
            </a:prstGeom>
          </p:spPr>
        </p:pic>
        <p:pic>
          <p:nvPicPr>
            <p:cNvPr id="20" name="Picture 19">
              <a:extLst>
                <a:ext uri="{FF2B5EF4-FFF2-40B4-BE49-F238E27FC236}">
                  <a16:creationId xmlns:a16="http://schemas.microsoft.com/office/drawing/2014/main" id="{429A00C3-2585-45A6-AE34-89F02F191E63}"/>
                </a:ext>
              </a:extLst>
            </p:cNvPr>
            <p:cNvPicPr>
              <a:picLocks noChangeAspect="1"/>
            </p:cNvPicPr>
            <p:nvPr/>
          </p:nvPicPr>
          <p:blipFill>
            <a:blip r:embed="rId4"/>
            <a:stretch>
              <a:fillRect/>
            </a:stretch>
          </p:blipFill>
          <p:spPr>
            <a:xfrm>
              <a:off x="4647928" y="1457733"/>
              <a:ext cx="3693037" cy="5128187"/>
            </a:xfrm>
            <a:prstGeom prst="rect">
              <a:avLst/>
            </a:prstGeom>
          </p:spPr>
        </p:pic>
      </p:grpSp>
      <p:sp>
        <p:nvSpPr>
          <p:cNvPr id="11" name="Content Placeholder 2"/>
          <p:cNvSpPr txBox="1">
            <a:spLocks/>
          </p:cNvSpPr>
          <p:nvPr/>
        </p:nvSpPr>
        <p:spPr bwMode="auto">
          <a:xfrm>
            <a:off x="658369" y="1371600"/>
            <a:ext cx="9595974" cy="5334000"/>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99"/>
              </a:buClr>
              <a:buSzPct val="80000"/>
            </a:pPr>
            <a:r>
              <a:rPr lang="en-US" sz="2000" kern="0" dirty="0"/>
              <a:t>A primary method that the brain uses to help it absorb more information is called 'chunking'.</a:t>
            </a:r>
          </a:p>
          <a:p>
            <a:pPr lvl="1">
              <a:buClr>
                <a:srgbClr val="333399"/>
              </a:buClr>
              <a:buSzPct val="80000"/>
            </a:pPr>
            <a:r>
              <a:rPr lang="en-US" sz="1600" kern="0" dirty="0"/>
              <a:t>One chunk is a recognizable piece of information that be fitted into one of the 'slots' in short-term memory.</a:t>
            </a:r>
          </a:p>
          <a:p>
            <a:pPr>
              <a:buClr>
                <a:srgbClr val="333399"/>
              </a:buClr>
              <a:buSzPct val="80000"/>
            </a:pPr>
            <a:r>
              <a:rPr lang="en-US" sz="2000" kern="0" dirty="0"/>
              <a:t>Chunking makes block structured languages like C/C++ natural to use.</a:t>
            </a:r>
          </a:p>
          <a:p>
            <a:pPr lvl="1">
              <a:buClr>
                <a:srgbClr val="333399"/>
              </a:buClr>
              <a:buSzPct val="80000"/>
            </a:pPr>
            <a:r>
              <a:rPr lang="en-US" sz="1600" kern="0" dirty="0"/>
              <a:t>The program is a single chunk, which is divided and subdivided into smaller and smaller chunks, each </a:t>
            </a:r>
            <a:r>
              <a:rPr lang="en-US" sz="1600" b="1" kern="0" dirty="0"/>
              <a:t>visibly</a:t>
            </a:r>
            <a:r>
              <a:rPr lang="en-US" sz="1600" kern="0" dirty="0"/>
              <a:t> and </a:t>
            </a:r>
            <a:r>
              <a:rPr lang="en-US" sz="1600" b="1" kern="0" dirty="0"/>
              <a:t>logically</a:t>
            </a:r>
            <a:r>
              <a:rPr lang="en-US" sz="1600" kern="0" dirty="0"/>
              <a:t> distinguishable.</a:t>
            </a:r>
          </a:p>
          <a:p>
            <a:pPr>
              <a:buClr>
                <a:srgbClr val="333399"/>
              </a:buClr>
              <a:buSzPct val="80000"/>
            </a:pPr>
            <a:r>
              <a:rPr lang="en-US" sz="2000" kern="0" dirty="0"/>
              <a:t>Lay out code in chunks</a:t>
            </a:r>
          </a:p>
          <a:p>
            <a:pPr lvl="1">
              <a:buClr>
                <a:srgbClr val="333399"/>
              </a:buClr>
              <a:buSzPct val="80000"/>
            </a:pPr>
            <a:r>
              <a:rPr lang="en-US" sz="1600" kern="0" dirty="0"/>
              <a:t>Groups of statements which together perform an identifiable act, should be chunked. </a:t>
            </a:r>
          </a:p>
          <a:p>
            <a:pPr lvl="1">
              <a:buClr>
                <a:srgbClr val="333399"/>
              </a:buClr>
              <a:buSzPct val="80000"/>
            </a:pPr>
            <a:r>
              <a:rPr lang="en-US" sz="1600" kern="0" dirty="0"/>
              <a:t>Items which are close together form a visual chunk and have an implied association.</a:t>
            </a:r>
          </a:p>
          <a:p>
            <a:pPr lvl="1">
              <a:buClr>
                <a:srgbClr val="333399"/>
              </a:buClr>
              <a:buSzPct val="80000"/>
            </a:pPr>
            <a:r>
              <a:rPr lang="en-US" sz="1600" kern="0" dirty="0"/>
              <a:t>Vertical white space (form feeds and blank lines) can be used not only to separate chunks but also to show relationships between chunks.</a:t>
            </a:r>
          </a:p>
          <a:p>
            <a:pPr>
              <a:buClr>
                <a:srgbClr val="333399"/>
              </a:buClr>
              <a:buSzPct val="80000"/>
            </a:pPr>
            <a:r>
              <a:rPr lang="en-US" sz="2000" kern="0" dirty="0"/>
              <a:t>By recognizing chunks and making them stand out, code can be made more readable which means more maintainable.</a:t>
            </a:r>
          </a:p>
          <a:p>
            <a:pPr>
              <a:buClr>
                <a:srgbClr val="333399"/>
              </a:buClr>
              <a:buSzPct val="80000"/>
            </a:pPr>
            <a:endParaRPr lang="en-US" sz="2000" kern="0" dirty="0"/>
          </a:p>
        </p:txBody>
      </p:sp>
    </p:spTree>
    <p:extLst>
      <p:ext uri="{BB962C8B-B14F-4D97-AF65-F5344CB8AC3E}">
        <p14:creationId xmlns:p14="http://schemas.microsoft.com/office/powerpoint/2010/main" val="253840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500"/>
                                        <p:tgtEl>
                                          <p:spTgt spid="11">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fade">
                                      <p:cBhvr>
                                        <p:cTn id="47" dur="500"/>
                                        <p:tgtEl>
                                          <p:spTgt spid="1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fade">
                                      <p:cBhvr>
                                        <p:cTn id="52" dur="500"/>
                                        <p:tgtEl>
                                          <p:spTgt spid="1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Effect transition="in" filter="fade">
                                      <p:cBhvr>
                                        <p:cTn id="57" dur="500"/>
                                        <p:tgtEl>
                                          <p:spTgt spid="1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xEl>
                                              <p:pRg st="7" end="7"/>
                                            </p:txEl>
                                          </p:spTgt>
                                        </p:tgtEl>
                                        <p:attrNameLst>
                                          <p:attrName>style.visibility</p:attrName>
                                        </p:attrNameLst>
                                      </p:cBhvr>
                                      <p:to>
                                        <p:strVal val="visible"/>
                                      </p:to>
                                    </p:set>
                                    <p:animEffect transition="in" filter="fade">
                                      <p:cBhvr>
                                        <p:cTn id="62" dur="50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Effect transition="in" filter="fade">
                                      <p:cBhvr>
                                        <p:cTn id="6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build="p" bldLvl="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20</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30" name="Picture 29" descr="A picture containing screenshot&#10;&#10;Description automatically generated">
            <a:extLst>
              <a:ext uri="{FF2B5EF4-FFF2-40B4-BE49-F238E27FC236}">
                <a16:creationId xmlns:a16="http://schemas.microsoft.com/office/drawing/2014/main" id="{CFE8802E-0C4A-4409-A694-B7F96B3A3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706" y="1589044"/>
            <a:ext cx="4857750" cy="2438400"/>
          </a:xfrm>
          <a:prstGeom prst="rect">
            <a:avLst/>
          </a:prstGeom>
        </p:spPr>
      </p:pic>
      <p:grpSp>
        <p:nvGrpSpPr>
          <p:cNvPr id="5" name="Group 4">
            <a:extLst>
              <a:ext uri="{FF2B5EF4-FFF2-40B4-BE49-F238E27FC236}">
                <a16:creationId xmlns:a16="http://schemas.microsoft.com/office/drawing/2014/main" id="{B1A2D3F5-0D65-44DE-9A96-651B74D6D789}"/>
              </a:ext>
            </a:extLst>
          </p:cNvPr>
          <p:cNvGrpSpPr/>
          <p:nvPr/>
        </p:nvGrpSpPr>
        <p:grpSpPr>
          <a:xfrm>
            <a:off x="2050541" y="1899641"/>
            <a:ext cx="4426459" cy="4505555"/>
            <a:chOff x="1136140" y="1899640"/>
            <a:chExt cx="4426459" cy="4505555"/>
          </a:xfrm>
        </p:grpSpPr>
        <p:sp>
          <p:nvSpPr>
            <p:cNvPr id="46" name="TextBox 45">
              <a:extLst>
                <a:ext uri="{FF2B5EF4-FFF2-40B4-BE49-F238E27FC236}">
                  <a16:creationId xmlns:a16="http://schemas.microsoft.com/office/drawing/2014/main" id="{EBB0BEFE-2670-48EC-8B5B-29DD1766A4CA}"/>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70" name="Group 69">
              <a:extLst>
                <a:ext uri="{FF2B5EF4-FFF2-40B4-BE49-F238E27FC236}">
                  <a16:creationId xmlns:a16="http://schemas.microsoft.com/office/drawing/2014/main" id="{D1D68C9E-CD4E-4F0A-BD8D-E258D68A54F5}"/>
                </a:ext>
              </a:extLst>
            </p:cNvPr>
            <p:cNvGrpSpPr/>
            <p:nvPr/>
          </p:nvGrpSpPr>
          <p:grpSpPr>
            <a:xfrm>
              <a:off x="1136140" y="1899640"/>
              <a:ext cx="4274059" cy="4505555"/>
              <a:chOff x="1136140" y="1899640"/>
              <a:chExt cx="4274059" cy="4505555"/>
            </a:xfrm>
          </p:grpSpPr>
          <p:sp>
            <p:nvSpPr>
              <p:cNvPr id="71" name="TextBox 70">
                <a:extLst>
                  <a:ext uri="{FF2B5EF4-FFF2-40B4-BE49-F238E27FC236}">
                    <a16:creationId xmlns:a16="http://schemas.microsoft.com/office/drawing/2014/main" id="{7E4870C5-B777-47CD-993A-EB3250B35839}"/>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72" name="Group 71">
                <a:extLst>
                  <a:ext uri="{FF2B5EF4-FFF2-40B4-BE49-F238E27FC236}">
                    <a16:creationId xmlns:a16="http://schemas.microsoft.com/office/drawing/2014/main" id="{07A3EAA2-8DDB-4A9C-95BF-CD61C76337D4}"/>
                  </a:ext>
                </a:extLst>
              </p:cNvPr>
              <p:cNvGrpSpPr/>
              <p:nvPr/>
            </p:nvGrpSpPr>
            <p:grpSpPr>
              <a:xfrm>
                <a:off x="1136140" y="1899640"/>
                <a:ext cx="4121659" cy="4505555"/>
                <a:chOff x="1136140" y="1899640"/>
                <a:chExt cx="4121659" cy="4505555"/>
              </a:xfrm>
            </p:grpSpPr>
            <p:sp>
              <p:nvSpPr>
                <p:cNvPr id="73" name="TextBox 72">
                  <a:extLst>
                    <a:ext uri="{FF2B5EF4-FFF2-40B4-BE49-F238E27FC236}">
                      <a16:creationId xmlns:a16="http://schemas.microsoft.com/office/drawing/2014/main" id="{B6A20637-F7A5-4579-8DA5-4A8B2D2CCDD3}"/>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74" name="Group 73">
                  <a:extLst>
                    <a:ext uri="{FF2B5EF4-FFF2-40B4-BE49-F238E27FC236}">
                      <a16:creationId xmlns:a16="http://schemas.microsoft.com/office/drawing/2014/main" id="{2DB47BE5-A4B5-48A5-9400-978A992CD28A}"/>
                    </a:ext>
                  </a:extLst>
                </p:cNvPr>
                <p:cNvGrpSpPr/>
                <p:nvPr/>
              </p:nvGrpSpPr>
              <p:grpSpPr>
                <a:xfrm>
                  <a:off x="1136140" y="1899640"/>
                  <a:ext cx="3969259" cy="4505555"/>
                  <a:chOff x="1136140" y="1899640"/>
                  <a:chExt cx="3969259" cy="4505555"/>
                </a:xfrm>
              </p:grpSpPr>
              <p:sp>
                <p:nvSpPr>
                  <p:cNvPr id="75" name="TextBox 74">
                    <a:extLst>
                      <a:ext uri="{FF2B5EF4-FFF2-40B4-BE49-F238E27FC236}">
                        <a16:creationId xmlns:a16="http://schemas.microsoft.com/office/drawing/2014/main" id="{99C1C909-BBBF-46BD-875B-9F2063D46AD5}"/>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76" name="Group 75">
                    <a:extLst>
                      <a:ext uri="{FF2B5EF4-FFF2-40B4-BE49-F238E27FC236}">
                        <a16:creationId xmlns:a16="http://schemas.microsoft.com/office/drawing/2014/main" id="{9D1048FE-86E3-4982-8711-2C87954E14AB}"/>
                      </a:ext>
                    </a:extLst>
                  </p:cNvPr>
                  <p:cNvGrpSpPr/>
                  <p:nvPr/>
                </p:nvGrpSpPr>
                <p:grpSpPr>
                  <a:xfrm>
                    <a:off x="1136140" y="1899640"/>
                    <a:ext cx="3816859" cy="4505555"/>
                    <a:chOff x="1136140" y="1899640"/>
                    <a:chExt cx="3816859" cy="4505555"/>
                  </a:xfrm>
                </p:grpSpPr>
                <p:sp>
                  <p:nvSpPr>
                    <p:cNvPr id="77" name="TextBox 76">
                      <a:extLst>
                        <a:ext uri="{FF2B5EF4-FFF2-40B4-BE49-F238E27FC236}">
                          <a16:creationId xmlns:a16="http://schemas.microsoft.com/office/drawing/2014/main" id="{00628227-BFBC-40F6-8937-D93E0BB6E092}"/>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78" name="Group 77">
                      <a:extLst>
                        <a:ext uri="{FF2B5EF4-FFF2-40B4-BE49-F238E27FC236}">
                          <a16:creationId xmlns:a16="http://schemas.microsoft.com/office/drawing/2014/main" id="{B5766098-C629-42E0-B6C4-8586314174D8}"/>
                        </a:ext>
                      </a:extLst>
                    </p:cNvPr>
                    <p:cNvGrpSpPr/>
                    <p:nvPr/>
                  </p:nvGrpSpPr>
                  <p:grpSpPr>
                    <a:xfrm>
                      <a:off x="1136140" y="1899640"/>
                      <a:ext cx="3658961" cy="4505555"/>
                      <a:chOff x="1136140" y="1899640"/>
                      <a:chExt cx="3658961" cy="4505555"/>
                    </a:xfrm>
                  </p:grpSpPr>
                  <p:sp>
                    <p:nvSpPr>
                      <p:cNvPr id="79" name="TextBox 78">
                        <a:extLst>
                          <a:ext uri="{FF2B5EF4-FFF2-40B4-BE49-F238E27FC236}">
                            <a16:creationId xmlns:a16="http://schemas.microsoft.com/office/drawing/2014/main" id="{24D63643-6EE8-468F-8339-5CAF8F4420B2}"/>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80" name="Group 79">
                        <a:extLst>
                          <a:ext uri="{FF2B5EF4-FFF2-40B4-BE49-F238E27FC236}">
                            <a16:creationId xmlns:a16="http://schemas.microsoft.com/office/drawing/2014/main" id="{1FFD3DE6-FEF2-4635-B866-E58DAF325CBC}"/>
                          </a:ext>
                        </a:extLst>
                      </p:cNvPr>
                      <p:cNvGrpSpPr/>
                      <p:nvPr/>
                    </p:nvGrpSpPr>
                    <p:grpSpPr>
                      <a:xfrm>
                        <a:off x="1136140" y="1899640"/>
                        <a:ext cx="3512059" cy="4505555"/>
                        <a:chOff x="1136140" y="1899640"/>
                        <a:chExt cx="3512059" cy="4505555"/>
                      </a:xfrm>
                    </p:grpSpPr>
                    <p:sp>
                      <p:nvSpPr>
                        <p:cNvPr id="81" name="TextBox 80">
                          <a:extLst>
                            <a:ext uri="{FF2B5EF4-FFF2-40B4-BE49-F238E27FC236}">
                              <a16:creationId xmlns:a16="http://schemas.microsoft.com/office/drawing/2014/main" id="{32E19628-E3E3-475F-8644-CD9FFB181DD1}"/>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82" name="TextBox 81">
                          <a:extLst>
                            <a:ext uri="{FF2B5EF4-FFF2-40B4-BE49-F238E27FC236}">
                              <a16:creationId xmlns:a16="http://schemas.microsoft.com/office/drawing/2014/main" id="{8695819D-D1A0-494C-B9BA-ABBA45F0101C}"/>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83" name="TextBox 82">
                          <a:extLst>
                            <a:ext uri="{FF2B5EF4-FFF2-40B4-BE49-F238E27FC236}">
                              <a16:creationId xmlns:a16="http://schemas.microsoft.com/office/drawing/2014/main" id="{9B2252BD-ED92-4B04-A5CD-B2D165454117}"/>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84" name="TextBox 83">
                          <a:extLst>
                            <a:ext uri="{FF2B5EF4-FFF2-40B4-BE49-F238E27FC236}">
                              <a16:creationId xmlns:a16="http://schemas.microsoft.com/office/drawing/2014/main" id="{AD0049CC-7A22-4BFC-8F4A-D82E4FF827BA}"/>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85" name="TextBox 84">
                          <a:extLst>
                            <a:ext uri="{FF2B5EF4-FFF2-40B4-BE49-F238E27FC236}">
                              <a16:creationId xmlns:a16="http://schemas.microsoft.com/office/drawing/2014/main" id="{33AF50E4-890D-42D4-8F14-DEB7A6F57AB8}"/>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86" name="TextBox 85">
                          <a:extLst>
                            <a:ext uri="{FF2B5EF4-FFF2-40B4-BE49-F238E27FC236}">
                              <a16:creationId xmlns:a16="http://schemas.microsoft.com/office/drawing/2014/main" id="{B53E3728-0D3D-477E-A1A6-461B64F6BB0B}"/>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87" name="TextBox 86">
                          <a:extLst>
                            <a:ext uri="{FF2B5EF4-FFF2-40B4-BE49-F238E27FC236}">
                              <a16:creationId xmlns:a16="http://schemas.microsoft.com/office/drawing/2014/main" id="{0145053D-14F6-4DBF-82F8-9100D933DDBF}"/>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88" name="TextBox 87">
                          <a:extLst>
                            <a:ext uri="{FF2B5EF4-FFF2-40B4-BE49-F238E27FC236}">
                              <a16:creationId xmlns:a16="http://schemas.microsoft.com/office/drawing/2014/main" id="{F10ABA06-D0BE-4579-A6EC-464D29C741D0}"/>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89" name="TextBox 88">
                          <a:extLst>
                            <a:ext uri="{FF2B5EF4-FFF2-40B4-BE49-F238E27FC236}">
                              <a16:creationId xmlns:a16="http://schemas.microsoft.com/office/drawing/2014/main" id="{3CC12E57-A9F4-4A16-ACEA-C2A41EAF3F4C}"/>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90" name="TextBox 89">
                          <a:extLst>
                            <a:ext uri="{FF2B5EF4-FFF2-40B4-BE49-F238E27FC236}">
                              <a16:creationId xmlns:a16="http://schemas.microsoft.com/office/drawing/2014/main" id="{02980EBC-D102-41D8-B86D-CC472152C617}"/>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91" name="TextBox 90">
                          <a:extLst>
                            <a:ext uri="{FF2B5EF4-FFF2-40B4-BE49-F238E27FC236}">
                              <a16:creationId xmlns:a16="http://schemas.microsoft.com/office/drawing/2014/main" id="{1171DA1C-A5BC-4DB3-9A2F-1F5B291B42FC}"/>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92" name="TextBox 91">
                          <a:extLst>
                            <a:ext uri="{FF2B5EF4-FFF2-40B4-BE49-F238E27FC236}">
                              <a16:creationId xmlns:a16="http://schemas.microsoft.com/office/drawing/2014/main" id="{2CCEC560-8745-44F4-B086-770E1BF31515}"/>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93" name="TextBox 92">
                          <a:extLst>
                            <a:ext uri="{FF2B5EF4-FFF2-40B4-BE49-F238E27FC236}">
                              <a16:creationId xmlns:a16="http://schemas.microsoft.com/office/drawing/2014/main" id="{D8C2D9A0-3E69-418C-93FC-EE7706B754DF}"/>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94" name="TextBox 93">
                          <a:extLst>
                            <a:ext uri="{FF2B5EF4-FFF2-40B4-BE49-F238E27FC236}">
                              <a16:creationId xmlns:a16="http://schemas.microsoft.com/office/drawing/2014/main" id="{3B8189BB-C9CB-4914-9137-A013237E0B75}"/>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95" name="TextBox 94">
                          <a:extLst>
                            <a:ext uri="{FF2B5EF4-FFF2-40B4-BE49-F238E27FC236}">
                              <a16:creationId xmlns:a16="http://schemas.microsoft.com/office/drawing/2014/main" id="{0C3C5FCE-290F-487C-8D9C-98548BD180F1}"/>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96" name="TextBox 95">
                          <a:extLst>
                            <a:ext uri="{FF2B5EF4-FFF2-40B4-BE49-F238E27FC236}">
                              <a16:creationId xmlns:a16="http://schemas.microsoft.com/office/drawing/2014/main" id="{64F7ACC4-5165-4713-A27B-473342A59AE8}"/>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97" name="TextBox 96">
                          <a:extLst>
                            <a:ext uri="{FF2B5EF4-FFF2-40B4-BE49-F238E27FC236}">
                              <a16:creationId xmlns:a16="http://schemas.microsoft.com/office/drawing/2014/main" id="{86990CCE-FCDF-4F8A-BF10-CDED2148419F}"/>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98" name="TextBox 97">
                          <a:extLst>
                            <a:ext uri="{FF2B5EF4-FFF2-40B4-BE49-F238E27FC236}">
                              <a16:creationId xmlns:a16="http://schemas.microsoft.com/office/drawing/2014/main" id="{5C1AB032-7837-49DA-84F2-013370030A26}"/>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99" name="TextBox 98">
                          <a:extLst>
                            <a:ext uri="{FF2B5EF4-FFF2-40B4-BE49-F238E27FC236}">
                              <a16:creationId xmlns:a16="http://schemas.microsoft.com/office/drawing/2014/main" id="{69DB4B81-BBFF-41F8-AC78-A7EEE9BCAD7A}"/>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00" name="TextBox 99">
                          <a:extLst>
                            <a:ext uri="{FF2B5EF4-FFF2-40B4-BE49-F238E27FC236}">
                              <a16:creationId xmlns:a16="http://schemas.microsoft.com/office/drawing/2014/main" id="{D91B9C85-F2F4-4811-9538-76B6282B4FBF}"/>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spTree>
    <p:extLst>
      <p:ext uri="{BB962C8B-B14F-4D97-AF65-F5344CB8AC3E}">
        <p14:creationId xmlns:p14="http://schemas.microsoft.com/office/powerpoint/2010/main" val="36958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21</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8" name="Picture 7" descr="A screenshot of a cell phone&#10;&#10;Description automatically generated">
            <a:extLst>
              <a:ext uri="{FF2B5EF4-FFF2-40B4-BE49-F238E27FC236}">
                <a16:creationId xmlns:a16="http://schemas.microsoft.com/office/drawing/2014/main" id="{CFA1EBA7-DA19-4879-BF58-1CA53E11B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1295400"/>
            <a:ext cx="4520301" cy="3393768"/>
          </a:xfrm>
          <a:prstGeom prst="rect">
            <a:avLst/>
          </a:prstGeom>
        </p:spPr>
      </p:pic>
      <p:grpSp>
        <p:nvGrpSpPr>
          <p:cNvPr id="5" name="Group 4">
            <a:extLst>
              <a:ext uri="{FF2B5EF4-FFF2-40B4-BE49-F238E27FC236}">
                <a16:creationId xmlns:a16="http://schemas.microsoft.com/office/drawing/2014/main" id="{0A335C9D-ACB2-40B3-A979-0E33CE5D7A3F}"/>
              </a:ext>
            </a:extLst>
          </p:cNvPr>
          <p:cNvGrpSpPr/>
          <p:nvPr/>
        </p:nvGrpSpPr>
        <p:grpSpPr>
          <a:xfrm>
            <a:off x="2050540" y="1899641"/>
            <a:ext cx="4593806" cy="4505555"/>
            <a:chOff x="1136140" y="1899640"/>
            <a:chExt cx="4593806" cy="4505555"/>
          </a:xfrm>
        </p:grpSpPr>
        <p:sp>
          <p:nvSpPr>
            <p:cNvPr id="56" name="TextBox 55">
              <a:extLst>
                <a:ext uri="{FF2B5EF4-FFF2-40B4-BE49-F238E27FC236}">
                  <a16:creationId xmlns:a16="http://schemas.microsoft.com/office/drawing/2014/main" id="{929AC80C-A6BE-47AE-9849-5F383621954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71" name="Group 70">
              <a:extLst>
                <a:ext uri="{FF2B5EF4-FFF2-40B4-BE49-F238E27FC236}">
                  <a16:creationId xmlns:a16="http://schemas.microsoft.com/office/drawing/2014/main" id="{29D61F47-5B46-4788-B922-415CB2231456}"/>
                </a:ext>
              </a:extLst>
            </p:cNvPr>
            <p:cNvGrpSpPr/>
            <p:nvPr/>
          </p:nvGrpSpPr>
          <p:grpSpPr>
            <a:xfrm>
              <a:off x="1136140" y="1899640"/>
              <a:ext cx="4426459" cy="4505555"/>
              <a:chOff x="1136140" y="1899640"/>
              <a:chExt cx="4426459" cy="4505555"/>
            </a:xfrm>
          </p:grpSpPr>
          <p:sp>
            <p:nvSpPr>
              <p:cNvPr id="72" name="TextBox 71">
                <a:extLst>
                  <a:ext uri="{FF2B5EF4-FFF2-40B4-BE49-F238E27FC236}">
                    <a16:creationId xmlns:a16="http://schemas.microsoft.com/office/drawing/2014/main" id="{C4F2B2DE-BB88-45D3-BBCE-E5EF48498B42}"/>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73" name="Group 72">
                <a:extLst>
                  <a:ext uri="{FF2B5EF4-FFF2-40B4-BE49-F238E27FC236}">
                    <a16:creationId xmlns:a16="http://schemas.microsoft.com/office/drawing/2014/main" id="{EC1100C2-CE11-4850-B54B-B4CAF2CB5CAB}"/>
                  </a:ext>
                </a:extLst>
              </p:cNvPr>
              <p:cNvGrpSpPr/>
              <p:nvPr/>
            </p:nvGrpSpPr>
            <p:grpSpPr>
              <a:xfrm>
                <a:off x="1136140" y="1899640"/>
                <a:ext cx="4274059" cy="4505555"/>
                <a:chOff x="1136140" y="1899640"/>
                <a:chExt cx="4274059" cy="4505555"/>
              </a:xfrm>
            </p:grpSpPr>
            <p:sp>
              <p:nvSpPr>
                <p:cNvPr id="74" name="TextBox 73">
                  <a:extLst>
                    <a:ext uri="{FF2B5EF4-FFF2-40B4-BE49-F238E27FC236}">
                      <a16:creationId xmlns:a16="http://schemas.microsoft.com/office/drawing/2014/main" id="{396DFBB7-5F8F-4CF7-BBAA-EB1C0C72E3E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75" name="Group 74">
                  <a:extLst>
                    <a:ext uri="{FF2B5EF4-FFF2-40B4-BE49-F238E27FC236}">
                      <a16:creationId xmlns:a16="http://schemas.microsoft.com/office/drawing/2014/main" id="{EB9268FF-0AD9-4699-B102-F6FBF508839E}"/>
                    </a:ext>
                  </a:extLst>
                </p:cNvPr>
                <p:cNvGrpSpPr/>
                <p:nvPr/>
              </p:nvGrpSpPr>
              <p:grpSpPr>
                <a:xfrm>
                  <a:off x="1136140" y="1899640"/>
                  <a:ext cx="4121659" cy="4505555"/>
                  <a:chOff x="1136140" y="1899640"/>
                  <a:chExt cx="4121659" cy="4505555"/>
                </a:xfrm>
              </p:grpSpPr>
              <p:sp>
                <p:nvSpPr>
                  <p:cNvPr id="76" name="TextBox 75">
                    <a:extLst>
                      <a:ext uri="{FF2B5EF4-FFF2-40B4-BE49-F238E27FC236}">
                        <a16:creationId xmlns:a16="http://schemas.microsoft.com/office/drawing/2014/main" id="{B4DFEA20-9167-4E4F-9F54-04A0FF18C7BB}"/>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77" name="Group 76">
                    <a:extLst>
                      <a:ext uri="{FF2B5EF4-FFF2-40B4-BE49-F238E27FC236}">
                        <a16:creationId xmlns:a16="http://schemas.microsoft.com/office/drawing/2014/main" id="{14D59F4A-B836-4C9F-AA3C-0E85F0481C96}"/>
                      </a:ext>
                    </a:extLst>
                  </p:cNvPr>
                  <p:cNvGrpSpPr/>
                  <p:nvPr/>
                </p:nvGrpSpPr>
                <p:grpSpPr>
                  <a:xfrm>
                    <a:off x="1136140" y="1899640"/>
                    <a:ext cx="3969259" cy="4505555"/>
                    <a:chOff x="1136140" y="1899640"/>
                    <a:chExt cx="3969259" cy="4505555"/>
                  </a:xfrm>
                </p:grpSpPr>
                <p:sp>
                  <p:nvSpPr>
                    <p:cNvPr id="78" name="TextBox 77">
                      <a:extLst>
                        <a:ext uri="{FF2B5EF4-FFF2-40B4-BE49-F238E27FC236}">
                          <a16:creationId xmlns:a16="http://schemas.microsoft.com/office/drawing/2014/main" id="{72DE8D37-28B4-46AA-845F-0AB047EC91B9}"/>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79" name="Group 78">
                      <a:extLst>
                        <a:ext uri="{FF2B5EF4-FFF2-40B4-BE49-F238E27FC236}">
                          <a16:creationId xmlns:a16="http://schemas.microsoft.com/office/drawing/2014/main" id="{E521D4C7-F9D5-44F1-8A63-460F303239D8}"/>
                        </a:ext>
                      </a:extLst>
                    </p:cNvPr>
                    <p:cNvGrpSpPr/>
                    <p:nvPr/>
                  </p:nvGrpSpPr>
                  <p:grpSpPr>
                    <a:xfrm>
                      <a:off x="1136140" y="1899640"/>
                      <a:ext cx="3816859" cy="4505555"/>
                      <a:chOff x="1136140" y="1899640"/>
                      <a:chExt cx="3816859" cy="4505555"/>
                    </a:xfrm>
                  </p:grpSpPr>
                  <p:sp>
                    <p:nvSpPr>
                      <p:cNvPr id="80" name="TextBox 79">
                        <a:extLst>
                          <a:ext uri="{FF2B5EF4-FFF2-40B4-BE49-F238E27FC236}">
                            <a16:creationId xmlns:a16="http://schemas.microsoft.com/office/drawing/2014/main" id="{ED8F3E5E-414F-490F-ACEB-C7346AC1D5F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81" name="Group 80">
                        <a:extLst>
                          <a:ext uri="{FF2B5EF4-FFF2-40B4-BE49-F238E27FC236}">
                            <a16:creationId xmlns:a16="http://schemas.microsoft.com/office/drawing/2014/main" id="{6E6F434A-8E44-4B90-97DD-871E39C3AE13}"/>
                          </a:ext>
                        </a:extLst>
                      </p:cNvPr>
                      <p:cNvGrpSpPr/>
                      <p:nvPr/>
                    </p:nvGrpSpPr>
                    <p:grpSpPr>
                      <a:xfrm>
                        <a:off x="1136140" y="1899640"/>
                        <a:ext cx="3658961" cy="4505555"/>
                        <a:chOff x="1136140" y="1899640"/>
                        <a:chExt cx="3658961" cy="4505555"/>
                      </a:xfrm>
                    </p:grpSpPr>
                    <p:sp>
                      <p:nvSpPr>
                        <p:cNvPr id="82" name="TextBox 81">
                          <a:extLst>
                            <a:ext uri="{FF2B5EF4-FFF2-40B4-BE49-F238E27FC236}">
                              <a16:creationId xmlns:a16="http://schemas.microsoft.com/office/drawing/2014/main" id="{C9E754C9-7000-4451-8606-A3D565785CC0}"/>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83" name="Group 82">
                          <a:extLst>
                            <a:ext uri="{FF2B5EF4-FFF2-40B4-BE49-F238E27FC236}">
                              <a16:creationId xmlns:a16="http://schemas.microsoft.com/office/drawing/2014/main" id="{CF8AF2B0-6987-429D-BD5F-D199EA71E7E9}"/>
                            </a:ext>
                          </a:extLst>
                        </p:cNvPr>
                        <p:cNvGrpSpPr/>
                        <p:nvPr/>
                      </p:nvGrpSpPr>
                      <p:grpSpPr>
                        <a:xfrm>
                          <a:off x="1136140" y="1899640"/>
                          <a:ext cx="3512059" cy="4505555"/>
                          <a:chOff x="1136140" y="1899640"/>
                          <a:chExt cx="3512059" cy="4505555"/>
                        </a:xfrm>
                      </p:grpSpPr>
                      <p:sp>
                        <p:nvSpPr>
                          <p:cNvPr id="84" name="TextBox 83">
                            <a:extLst>
                              <a:ext uri="{FF2B5EF4-FFF2-40B4-BE49-F238E27FC236}">
                                <a16:creationId xmlns:a16="http://schemas.microsoft.com/office/drawing/2014/main" id="{70A7E039-507A-48E1-97A4-871E1E32A8B7}"/>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85" name="TextBox 84">
                            <a:extLst>
                              <a:ext uri="{FF2B5EF4-FFF2-40B4-BE49-F238E27FC236}">
                                <a16:creationId xmlns:a16="http://schemas.microsoft.com/office/drawing/2014/main" id="{A2871D7B-D50A-4A86-9047-B1A602B6DFB7}"/>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86" name="TextBox 85">
                            <a:extLst>
                              <a:ext uri="{FF2B5EF4-FFF2-40B4-BE49-F238E27FC236}">
                                <a16:creationId xmlns:a16="http://schemas.microsoft.com/office/drawing/2014/main" id="{7DD19520-8CC2-4C14-9C66-0D981DDECCA7}"/>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87" name="TextBox 86">
                            <a:extLst>
                              <a:ext uri="{FF2B5EF4-FFF2-40B4-BE49-F238E27FC236}">
                                <a16:creationId xmlns:a16="http://schemas.microsoft.com/office/drawing/2014/main" id="{2CB2D7E3-8520-4B58-BFEA-7437603EFC06}"/>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88" name="TextBox 87">
                            <a:extLst>
                              <a:ext uri="{FF2B5EF4-FFF2-40B4-BE49-F238E27FC236}">
                                <a16:creationId xmlns:a16="http://schemas.microsoft.com/office/drawing/2014/main" id="{3861A58B-7DCB-4BE7-9EE9-338FDAE6B055}"/>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89" name="TextBox 88">
                            <a:extLst>
                              <a:ext uri="{FF2B5EF4-FFF2-40B4-BE49-F238E27FC236}">
                                <a16:creationId xmlns:a16="http://schemas.microsoft.com/office/drawing/2014/main" id="{4BEBE5AF-DD8A-46EB-A3DA-CD2FC48DB3B4}"/>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90" name="TextBox 89">
                            <a:extLst>
                              <a:ext uri="{FF2B5EF4-FFF2-40B4-BE49-F238E27FC236}">
                                <a16:creationId xmlns:a16="http://schemas.microsoft.com/office/drawing/2014/main" id="{3C5C8AE1-9F19-4941-9862-3DF03A2BD803}"/>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91" name="TextBox 90">
                            <a:extLst>
                              <a:ext uri="{FF2B5EF4-FFF2-40B4-BE49-F238E27FC236}">
                                <a16:creationId xmlns:a16="http://schemas.microsoft.com/office/drawing/2014/main" id="{335AA44D-9E1C-4AD1-9FCF-D75A1217FAF6}"/>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92" name="TextBox 91">
                            <a:extLst>
                              <a:ext uri="{FF2B5EF4-FFF2-40B4-BE49-F238E27FC236}">
                                <a16:creationId xmlns:a16="http://schemas.microsoft.com/office/drawing/2014/main" id="{307CF08C-96E0-4243-98FB-4ED83A163290}"/>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93" name="TextBox 92">
                            <a:extLst>
                              <a:ext uri="{FF2B5EF4-FFF2-40B4-BE49-F238E27FC236}">
                                <a16:creationId xmlns:a16="http://schemas.microsoft.com/office/drawing/2014/main" id="{C8C14EA9-9CE3-4BE2-83BA-8397E322A273}"/>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94" name="TextBox 93">
                            <a:extLst>
                              <a:ext uri="{FF2B5EF4-FFF2-40B4-BE49-F238E27FC236}">
                                <a16:creationId xmlns:a16="http://schemas.microsoft.com/office/drawing/2014/main" id="{0A83AB77-590D-49D1-A640-C93E6306C5F2}"/>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95" name="TextBox 94">
                            <a:extLst>
                              <a:ext uri="{FF2B5EF4-FFF2-40B4-BE49-F238E27FC236}">
                                <a16:creationId xmlns:a16="http://schemas.microsoft.com/office/drawing/2014/main" id="{4CB9B229-5AE5-4C2F-B4A5-93A33233A469}"/>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96" name="TextBox 95">
                            <a:extLst>
                              <a:ext uri="{FF2B5EF4-FFF2-40B4-BE49-F238E27FC236}">
                                <a16:creationId xmlns:a16="http://schemas.microsoft.com/office/drawing/2014/main" id="{9D176A44-27D1-4518-8458-443C74D3C80F}"/>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97" name="TextBox 96">
                            <a:extLst>
                              <a:ext uri="{FF2B5EF4-FFF2-40B4-BE49-F238E27FC236}">
                                <a16:creationId xmlns:a16="http://schemas.microsoft.com/office/drawing/2014/main" id="{77E3B4FF-B1B7-4D85-A233-453389F5A433}"/>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98" name="TextBox 97">
                            <a:extLst>
                              <a:ext uri="{FF2B5EF4-FFF2-40B4-BE49-F238E27FC236}">
                                <a16:creationId xmlns:a16="http://schemas.microsoft.com/office/drawing/2014/main" id="{8AD174DA-25D6-45EF-9A47-B121E0134DCE}"/>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99" name="TextBox 98">
                            <a:extLst>
                              <a:ext uri="{FF2B5EF4-FFF2-40B4-BE49-F238E27FC236}">
                                <a16:creationId xmlns:a16="http://schemas.microsoft.com/office/drawing/2014/main" id="{B8851376-0E69-43A0-9A82-10C773B18DD3}"/>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00" name="TextBox 99">
                            <a:extLst>
                              <a:ext uri="{FF2B5EF4-FFF2-40B4-BE49-F238E27FC236}">
                                <a16:creationId xmlns:a16="http://schemas.microsoft.com/office/drawing/2014/main" id="{27813750-3CD7-421A-AD79-A0807FE8075F}"/>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01" name="TextBox 100">
                            <a:extLst>
                              <a:ext uri="{FF2B5EF4-FFF2-40B4-BE49-F238E27FC236}">
                                <a16:creationId xmlns:a16="http://schemas.microsoft.com/office/drawing/2014/main" id="{6ED6FB42-CE76-421C-BE13-0BF0583596CB}"/>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02" name="TextBox 101">
                            <a:extLst>
                              <a:ext uri="{FF2B5EF4-FFF2-40B4-BE49-F238E27FC236}">
                                <a16:creationId xmlns:a16="http://schemas.microsoft.com/office/drawing/2014/main" id="{84FF858E-ECC3-448C-AF1C-333D642AB11E}"/>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03" name="TextBox 102">
                            <a:extLst>
                              <a:ext uri="{FF2B5EF4-FFF2-40B4-BE49-F238E27FC236}">
                                <a16:creationId xmlns:a16="http://schemas.microsoft.com/office/drawing/2014/main" id="{E3AA406D-B507-4C5A-869B-FB56FB3F1C4C}"/>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spTree>
    <p:extLst>
      <p:ext uri="{BB962C8B-B14F-4D97-AF65-F5344CB8AC3E}">
        <p14:creationId xmlns:p14="http://schemas.microsoft.com/office/powerpoint/2010/main" val="30949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22</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9" name="Picture 8" descr="A screenshot of a cell phone&#10;&#10;Description automatically generated">
            <a:extLst>
              <a:ext uri="{FF2B5EF4-FFF2-40B4-BE49-F238E27FC236}">
                <a16:creationId xmlns:a16="http://schemas.microsoft.com/office/drawing/2014/main" id="{75F66D77-286D-4B90-BF8B-97E1D186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543" y="1384331"/>
            <a:ext cx="4397010" cy="3293513"/>
          </a:xfrm>
          <a:prstGeom prst="rect">
            <a:avLst/>
          </a:prstGeom>
        </p:spPr>
      </p:pic>
      <p:grpSp>
        <p:nvGrpSpPr>
          <p:cNvPr id="5" name="Group 4">
            <a:extLst>
              <a:ext uri="{FF2B5EF4-FFF2-40B4-BE49-F238E27FC236}">
                <a16:creationId xmlns:a16="http://schemas.microsoft.com/office/drawing/2014/main" id="{C02296CB-C3DB-4FCF-B001-6ADB6ED3C646}"/>
              </a:ext>
            </a:extLst>
          </p:cNvPr>
          <p:cNvGrpSpPr/>
          <p:nvPr/>
        </p:nvGrpSpPr>
        <p:grpSpPr>
          <a:xfrm>
            <a:off x="2050541" y="1899641"/>
            <a:ext cx="4753561" cy="4505555"/>
            <a:chOff x="1136140" y="1899640"/>
            <a:chExt cx="4753561" cy="4505555"/>
          </a:xfrm>
        </p:grpSpPr>
        <p:sp>
          <p:nvSpPr>
            <p:cNvPr id="55" name="TextBox 54">
              <a:extLst>
                <a:ext uri="{FF2B5EF4-FFF2-40B4-BE49-F238E27FC236}">
                  <a16:creationId xmlns:a16="http://schemas.microsoft.com/office/drawing/2014/main" id="{C8941E66-6E23-49C1-83A2-8C3A364FE4F8}"/>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72" name="Group 71">
              <a:extLst>
                <a:ext uri="{FF2B5EF4-FFF2-40B4-BE49-F238E27FC236}">
                  <a16:creationId xmlns:a16="http://schemas.microsoft.com/office/drawing/2014/main" id="{B4733A0D-52E3-401A-AA93-2CC54248F800}"/>
                </a:ext>
              </a:extLst>
            </p:cNvPr>
            <p:cNvGrpSpPr/>
            <p:nvPr/>
          </p:nvGrpSpPr>
          <p:grpSpPr>
            <a:xfrm>
              <a:off x="1136140" y="1899640"/>
              <a:ext cx="4593806" cy="4505555"/>
              <a:chOff x="1136140" y="1899640"/>
              <a:chExt cx="4593806" cy="4505555"/>
            </a:xfrm>
          </p:grpSpPr>
          <p:sp>
            <p:nvSpPr>
              <p:cNvPr id="73" name="TextBox 72">
                <a:extLst>
                  <a:ext uri="{FF2B5EF4-FFF2-40B4-BE49-F238E27FC236}">
                    <a16:creationId xmlns:a16="http://schemas.microsoft.com/office/drawing/2014/main" id="{360477D5-9A56-45B2-80E2-450EB70B5A71}"/>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74" name="Group 73">
                <a:extLst>
                  <a:ext uri="{FF2B5EF4-FFF2-40B4-BE49-F238E27FC236}">
                    <a16:creationId xmlns:a16="http://schemas.microsoft.com/office/drawing/2014/main" id="{874BE571-C0CE-4AF5-9EB1-91285EF1470A}"/>
                  </a:ext>
                </a:extLst>
              </p:cNvPr>
              <p:cNvGrpSpPr/>
              <p:nvPr/>
            </p:nvGrpSpPr>
            <p:grpSpPr>
              <a:xfrm>
                <a:off x="1136140" y="1899640"/>
                <a:ext cx="4426459" cy="4505555"/>
                <a:chOff x="1136140" y="1899640"/>
                <a:chExt cx="4426459" cy="4505555"/>
              </a:xfrm>
            </p:grpSpPr>
            <p:sp>
              <p:nvSpPr>
                <p:cNvPr id="75" name="TextBox 74">
                  <a:extLst>
                    <a:ext uri="{FF2B5EF4-FFF2-40B4-BE49-F238E27FC236}">
                      <a16:creationId xmlns:a16="http://schemas.microsoft.com/office/drawing/2014/main" id="{94A14E79-0072-4B10-9586-9F71B4F058CA}"/>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76" name="Group 75">
                  <a:extLst>
                    <a:ext uri="{FF2B5EF4-FFF2-40B4-BE49-F238E27FC236}">
                      <a16:creationId xmlns:a16="http://schemas.microsoft.com/office/drawing/2014/main" id="{8CFAF35D-0365-4A45-871F-EA6E16E08C9C}"/>
                    </a:ext>
                  </a:extLst>
                </p:cNvPr>
                <p:cNvGrpSpPr/>
                <p:nvPr/>
              </p:nvGrpSpPr>
              <p:grpSpPr>
                <a:xfrm>
                  <a:off x="1136140" y="1899640"/>
                  <a:ext cx="4274059" cy="4505555"/>
                  <a:chOff x="1136140" y="1899640"/>
                  <a:chExt cx="4274059" cy="4505555"/>
                </a:xfrm>
              </p:grpSpPr>
              <p:sp>
                <p:nvSpPr>
                  <p:cNvPr id="77" name="TextBox 76">
                    <a:extLst>
                      <a:ext uri="{FF2B5EF4-FFF2-40B4-BE49-F238E27FC236}">
                        <a16:creationId xmlns:a16="http://schemas.microsoft.com/office/drawing/2014/main" id="{76CF7A73-FBE4-4D45-8E03-2BB04E92D04C}"/>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78" name="Group 77">
                    <a:extLst>
                      <a:ext uri="{FF2B5EF4-FFF2-40B4-BE49-F238E27FC236}">
                        <a16:creationId xmlns:a16="http://schemas.microsoft.com/office/drawing/2014/main" id="{69E208C4-603E-47DD-AE89-B948D8BD89C2}"/>
                      </a:ext>
                    </a:extLst>
                  </p:cNvPr>
                  <p:cNvGrpSpPr/>
                  <p:nvPr/>
                </p:nvGrpSpPr>
                <p:grpSpPr>
                  <a:xfrm>
                    <a:off x="1136140" y="1899640"/>
                    <a:ext cx="4121659" cy="4505555"/>
                    <a:chOff x="1136140" y="1899640"/>
                    <a:chExt cx="4121659" cy="4505555"/>
                  </a:xfrm>
                </p:grpSpPr>
                <p:sp>
                  <p:nvSpPr>
                    <p:cNvPr id="79" name="TextBox 78">
                      <a:extLst>
                        <a:ext uri="{FF2B5EF4-FFF2-40B4-BE49-F238E27FC236}">
                          <a16:creationId xmlns:a16="http://schemas.microsoft.com/office/drawing/2014/main" id="{8AA15554-A314-45FC-A11B-74B533E78062}"/>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80" name="Group 79">
                      <a:extLst>
                        <a:ext uri="{FF2B5EF4-FFF2-40B4-BE49-F238E27FC236}">
                          <a16:creationId xmlns:a16="http://schemas.microsoft.com/office/drawing/2014/main" id="{5D9A640F-B961-44EB-BC4A-0CEC477327BB}"/>
                        </a:ext>
                      </a:extLst>
                    </p:cNvPr>
                    <p:cNvGrpSpPr/>
                    <p:nvPr/>
                  </p:nvGrpSpPr>
                  <p:grpSpPr>
                    <a:xfrm>
                      <a:off x="1136140" y="1899640"/>
                      <a:ext cx="3969259" cy="4505555"/>
                      <a:chOff x="1136140" y="1899640"/>
                      <a:chExt cx="3969259" cy="4505555"/>
                    </a:xfrm>
                  </p:grpSpPr>
                  <p:sp>
                    <p:nvSpPr>
                      <p:cNvPr id="81" name="TextBox 80">
                        <a:extLst>
                          <a:ext uri="{FF2B5EF4-FFF2-40B4-BE49-F238E27FC236}">
                            <a16:creationId xmlns:a16="http://schemas.microsoft.com/office/drawing/2014/main" id="{3535D8D0-589B-47B9-BDE9-97090F7DBAEF}"/>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82" name="Group 81">
                        <a:extLst>
                          <a:ext uri="{FF2B5EF4-FFF2-40B4-BE49-F238E27FC236}">
                            <a16:creationId xmlns:a16="http://schemas.microsoft.com/office/drawing/2014/main" id="{7E7BA23A-B6BC-4A4E-9660-A65A8EECE5E2}"/>
                          </a:ext>
                        </a:extLst>
                      </p:cNvPr>
                      <p:cNvGrpSpPr/>
                      <p:nvPr/>
                    </p:nvGrpSpPr>
                    <p:grpSpPr>
                      <a:xfrm>
                        <a:off x="1136140" y="1899640"/>
                        <a:ext cx="3816859" cy="4505555"/>
                        <a:chOff x="1136140" y="1899640"/>
                        <a:chExt cx="3816859" cy="4505555"/>
                      </a:xfrm>
                    </p:grpSpPr>
                    <p:sp>
                      <p:nvSpPr>
                        <p:cNvPr id="83" name="TextBox 82">
                          <a:extLst>
                            <a:ext uri="{FF2B5EF4-FFF2-40B4-BE49-F238E27FC236}">
                              <a16:creationId xmlns:a16="http://schemas.microsoft.com/office/drawing/2014/main" id="{58CE0E61-1679-4E3A-9CEE-B72BA981A296}"/>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84" name="Group 83">
                          <a:extLst>
                            <a:ext uri="{FF2B5EF4-FFF2-40B4-BE49-F238E27FC236}">
                              <a16:creationId xmlns:a16="http://schemas.microsoft.com/office/drawing/2014/main" id="{361A9857-2F4D-4B60-9F7C-BC9077ECCD33}"/>
                            </a:ext>
                          </a:extLst>
                        </p:cNvPr>
                        <p:cNvGrpSpPr/>
                        <p:nvPr/>
                      </p:nvGrpSpPr>
                      <p:grpSpPr>
                        <a:xfrm>
                          <a:off x="1136140" y="1899640"/>
                          <a:ext cx="3658961" cy="4505555"/>
                          <a:chOff x="1136140" y="1899640"/>
                          <a:chExt cx="3658961" cy="4505555"/>
                        </a:xfrm>
                      </p:grpSpPr>
                      <p:sp>
                        <p:nvSpPr>
                          <p:cNvPr id="85" name="TextBox 84">
                            <a:extLst>
                              <a:ext uri="{FF2B5EF4-FFF2-40B4-BE49-F238E27FC236}">
                                <a16:creationId xmlns:a16="http://schemas.microsoft.com/office/drawing/2014/main" id="{30CD7B5E-4797-4096-8A8A-7F2D4A1A446A}"/>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86" name="Group 85">
                            <a:extLst>
                              <a:ext uri="{FF2B5EF4-FFF2-40B4-BE49-F238E27FC236}">
                                <a16:creationId xmlns:a16="http://schemas.microsoft.com/office/drawing/2014/main" id="{B0A95F15-2184-4FFF-86A5-AF5E0D14FC3E}"/>
                              </a:ext>
                            </a:extLst>
                          </p:cNvPr>
                          <p:cNvGrpSpPr/>
                          <p:nvPr/>
                        </p:nvGrpSpPr>
                        <p:grpSpPr>
                          <a:xfrm>
                            <a:off x="1136140" y="1899640"/>
                            <a:ext cx="3512059" cy="4505555"/>
                            <a:chOff x="1136140" y="1899640"/>
                            <a:chExt cx="3512059" cy="4505555"/>
                          </a:xfrm>
                        </p:grpSpPr>
                        <p:sp>
                          <p:nvSpPr>
                            <p:cNvPr id="87" name="TextBox 86">
                              <a:extLst>
                                <a:ext uri="{FF2B5EF4-FFF2-40B4-BE49-F238E27FC236}">
                                  <a16:creationId xmlns:a16="http://schemas.microsoft.com/office/drawing/2014/main" id="{DA575835-D2F7-4269-A5E7-B8AE4211C1DB}"/>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88" name="TextBox 87">
                              <a:extLst>
                                <a:ext uri="{FF2B5EF4-FFF2-40B4-BE49-F238E27FC236}">
                                  <a16:creationId xmlns:a16="http://schemas.microsoft.com/office/drawing/2014/main" id="{9CDD1DE1-E72A-4186-AF06-B8261F399528}"/>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89" name="TextBox 88">
                              <a:extLst>
                                <a:ext uri="{FF2B5EF4-FFF2-40B4-BE49-F238E27FC236}">
                                  <a16:creationId xmlns:a16="http://schemas.microsoft.com/office/drawing/2014/main" id="{A327CF30-7F19-4EBF-A04A-5CFE4C198F49}"/>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90" name="TextBox 89">
                              <a:extLst>
                                <a:ext uri="{FF2B5EF4-FFF2-40B4-BE49-F238E27FC236}">
                                  <a16:creationId xmlns:a16="http://schemas.microsoft.com/office/drawing/2014/main" id="{B961904D-3695-4D42-9FDB-570C148280D7}"/>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91" name="TextBox 90">
                              <a:extLst>
                                <a:ext uri="{FF2B5EF4-FFF2-40B4-BE49-F238E27FC236}">
                                  <a16:creationId xmlns:a16="http://schemas.microsoft.com/office/drawing/2014/main" id="{4C6160C1-C0F0-4E45-8A45-B61B22AC15E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92" name="TextBox 91">
                              <a:extLst>
                                <a:ext uri="{FF2B5EF4-FFF2-40B4-BE49-F238E27FC236}">
                                  <a16:creationId xmlns:a16="http://schemas.microsoft.com/office/drawing/2014/main" id="{A2364DE3-A222-4353-B212-A38D210EE16C}"/>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93" name="TextBox 92">
                              <a:extLst>
                                <a:ext uri="{FF2B5EF4-FFF2-40B4-BE49-F238E27FC236}">
                                  <a16:creationId xmlns:a16="http://schemas.microsoft.com/office/drawing/2014/main" id="{CEB9D28D-864D-431C-8335-6645355B2284}"/>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94" name="TextBox 93">
                              <a:extLst>
                                <a:ext uri="{FF2B5EF4-FFF2-40B4-BE49-F238E27FC236}">
                                  <a16:creationId xmlns:a16="http://schemas.microsoft.com/office/drawing/2014/main" id="{E32B7AB7-C202-4F61-9170-3BD87E4FE685}"/>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95" name="TextBox 94">
                              <a:extLst>
                                <a:ext uri="{FF2B5EF4-FFF2-40B4-BE49-F238E27FC236}">
                                  <a16:creationId xmlns:a16="http://schemas.microsoft.com/office/drawing/2014/main" id="{052A8565-0DBE-4992-835C-2683DD06C1C3}"/>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96" name="TextBox 95">
                              <a:extLst>
                                <a:ext uri="{FF2B5EF4-FFF2-40B4-BE49-F238E27FC236}">
                                  <a16:creationId xmlns:a16="http://schemas.microsoft.com/office/drawing/2014/main" id="{40711401-EDE2-4214-AFDF-94A9E8C6400D}"/>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97" name="TextBox 96">
                              <a:extLst>
                                <a:ext uri="{FF2B5EF4-FFF2-40B4-BE49-F238E27FC236}">
                                  <a16:creationId xmlns:a16="http://schemas.microsoft.com/office/drawing/2014/main" id="{81C593FD-42F6-4919-B058-D48D2AC16485}"/>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98" name="TextBox 97">
                              <a:extLst>
                                <a:ext uri="{FF2B5EF4-FFF2-40B4-BE49-F238E27FC236}">
                                  <a16:creationId xmlns:a16="http://schemas.microsoft.com/office/drawing/2014/main" id="{80B205E4-B55F-4EB9-9DEB-6CB3D811118C}"/>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99" name="TextBox 98">
                              <a:extLst>
                                <a:ext uri="{FF2B5EF4-FFF2-40B4-BE49-F238E27FC236}">
                                  <a16:creationId xmlns:a16="http://schemas.microsoft.com/office/drawing/2014/main" id="{1F8E47C9-5C05-4E8A-A613-E6037C193AD6}"/>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00" name="TextBox 99">
                              <a:extLst>
                                <a:ext uri="{FF2B5EF4-FFF2-40B4-BE49-F238E27FC236}">
                                  <a16:creationId xmlns:a16="http://schemas.microsoft.com/office/drawing/2014/main" id="{3E397183-B9EB-48CF-BC04-4D9D72A5667D}"/>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01" name="TextBox 100">
                              <a:extLst>
                                <a:ext uri="{FF2B5EF4-FFF2-40B4-BE49-F238E27FC236}">
                                  <a16:creationId xmlns:a16="http://schemas.microsoft.com/office/drawing/2014/main" id="{AF2F7DE4-B477-4EB4-BA9D-33F0097BAC0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02" name="TextBox 101">
                              <a:extLst>
                                <a:ext uri="{FF2B5EF4-FFF2-40B4-BE49-F238E27FC236}">
                                  <a16:creationId xmlns:a16="http://schemas.microsoft.com/office/drawing/2014/main" id="{28799152-0C1D-4951-AB96-134D2D5D3725}"/>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03" name="TextBox 102">
                              <a:extLst>
                                <a:ext uri="{FF2B5EF4-FFF2-40B4-BE49-F238E27FC236}">
                                  <a16:creationId xmlns:a16="http://schemas.microsoft.com/office/drawing/2014/main" id="{C5906E5F-E6B1-4A31-8243-E5590AD12088}"/>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04" name="TextBox 103">
                              <a:extLst>
                                <a:ext uri="{FF2B5EF4-FFF2-40B4-BE49-F238E27FC236}">
                                  <a16:creationId xmlns:a16="http://schemas.microsoft.com/office/drawing/2014/main" id="{3D8993AA-67BF-4D8B-A5CF-84279357C874}"/>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05" name="TextBox 104">
                              <a:extLst>
                                <a:ext uri="{FF2B5EF4-FFF2-40B4-BE49-F238E27FC236}">
                                  <a16:creationId xmlns:a16="http://schemas.microsoft.com/office/drawing/2014/main" id="{7D15B6C9-D33A-4F45-AC1E-9F88815FC95A}"/>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06" name="TextBox 105">
                              <a:extLst>
                                <a:ext uri="{FF2B5EF4-FFF2-40B4-BE49-F238E27FC236}">
                                  <a16:creationId xmlns:a16="http://schemas.microsoft.com/office/drawing/2014/main" id="{59AD915D-2290-40CC-A80B-286C3AD654F7}"/>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spTree>
    <p:extLst>
      <p:ext uri="{BB962C8B-B14F-4D97-AF65-F5344CB8AC3E}">
        <p14:creationId xmlns:p14="http://schemas.microsoft.com/office/powerpoint/2010/main" val="3153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23</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8" name="Picture 7" descr="A picture containing clipart&#10;&#10;Description automatically generated">
            <a:extLst>
              <a:ext uri="{FF2B5EF4-FFF2-40B4-BE49-F238E27FC236}">
                <a16:creationId xmlns:a16="http://schemas.microsoft.com/office/drawing/2014/main" id="{185A5209-01AA-4B44-BB9D-0599D0DC2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512" y="1354373"/>
            <a:ext cx="4689502" cy="2684227"/>
          </a:xfrm>
          <a:prstGeom prst="rect">
            <a:avLst/>
          </a:prstGeom>
        </p:spPr>
      </p:pic>
      <p:grpSp>
        <p:nvGrpSpPr>
          <p:cNvPr id="5" name="Group 4">
            <a:extLst>
              <a:ext uri="{FF2B5EF4-FFF2-40B4-BE49-F238E27FC236}">
                <a16:creationId xmlns:a16="http://schemas.microsoft.com/office/drawing/2014/main" id="{AB034644-3523-4EF4-8CCF-253EA1080C6B}"/>
              </a:ext>
            </a:extLst>
          </p:cNvPr>
          <p:cNvGrpSpPr/>
          <p:nvPr/>
        </p:nvGrpSpPr>
        <p:grpSpPr>
          <a:xfrm>
            <a:off x="2050541" y="1899641"/>
            <a:ext cx="4905961" cy="4505555"/>
            <a:chOff x="1136140" y="1899640"/>
            <a:chExt cx="4905961" cy="4505555"/>
          </a:xfrm>
        </p:grpSpPr>
        <p:sp>
          <p:nvSpPr>
            <p:cNvPr id="57" name="TextBox 56">
              <a:extLst>
                <a:ext uri="{FF2B5EF4-FFF2-40B4-BE49-F238E27FC236}">
                  <a16:creationId xmlns:a16="http://schemas.microsoft.com/office/drawing/2014/main" id="{D4E46981-791E-4E8C-9EF7-AF4EE56185E1}"/>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108" name="Group 107">
              <a:extLst>
                <a:ext uri="{FF2B5EF4-FFF2-40B4-BE49-F238E27FC236}">
                  <a16:creationId xmlns:a16="http://schemas.microsoft.com/office/drawing/2014/main" id="{73FBA07C-B4CB-445D-9BD1-D8B191B83429}"/>
                </a:ext>
              </a:extLst>
            </p:cNvPr>
            <p:cNvGrpSpPr/>
            <p:nvPr/>
          </p:nvGrpSpPr>
          <p:grpSpPr>
            <a:xfrm>
              <a:off x="1136140" y="1899640"/>
              <a:ext cx="4753561" cy="4505555"/>
              <a:chOff x="1136140" y="1899640"/>
              <a:chExt cx="4753561" cy="4505555"/>
            </a:xfrm>
          </p:grpSpPr>
          <p:sp>
            <p:nvSpPr>
              <p:cNvPr id="109" name="TextBox 108">
                <a:extLst>
                  <a:ext uri="{FF2B5EF4-FFF2-40B4-BE49-F238E27FC236}">
                    <a16:creationId xmlns:a16="http://schemas.microsoft.com/office/drawing/2014/main" id="{FBE0E048-95EF-4FF6-B9DD-E6F68DB13806}"/>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110" name="Group 109">
                <a:extLst>
                  <a:ext uri="{FF2B5EF4-FFF2-40B4-BE49-F238E27FC236}">
                    <a16:creationId xmlns:a16="http://schemas.microsoft.com/office/drawing/2014/main" id="{16DE69E7-AD65-4EDB-952A-620BC759BD9F}"/>
                  </a:ext>
                </a:extLst>
              </p:cNvPr>
              <p:cNvGrpSpPr/>
              <p:nvPr/>
            </p:nvGrpSpPr>
            <p:grpSpPr>
              <a:xfrm>
                <a:off x="1136140" y="1899640"/>
                <a:ext cx="4593806" cy="4505555"/>
                <a:chOff x="1136140" y="1899640"/>
                <a:chExt cx="4593806" cy="4505555"/>
              </a:xfrm>
            </p:grpSpPr>
            <p:sp>
              <p:nvSpPr>
                <p:cNvPr id="111" name="TextBox 110">
                  <a:extLst>
                    <a:ext uri="{FF2B5EF4-FFF2-40B4-BE49-F238E27FC236}">
                      <a16:creationId xmlns:a16="http://schemas.microsoft.com/office/drawing/2014/main" id="{FD41A55D-4BAC-4A03-AD34-0974355ECE6E}"/>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112" name="Group 111">
                  <a:extLst>
                    <a:ext uri="{FF2B5EF4-FFF2-40B4-BE49-F238E27FC236}">
                      <a16:creationId xmlns:a16="http://schemas.microsoft.com/office/drawing/2014/main" id="{455D62FD-BA83-45F4-B289-5BF471D99338}"/>
                    </a:ext>
                  </a:extLst>
                </p:cNvPr>
                <p:cNvGrpSpPr/>
                <p:nvPr/>
              </p:nvGrpSpPr>
              <p:grpSpPr>
                <a:xfrm>
                  <a:off x="1136140" y="1899640"/>
                  <a:ext cx="4426459" cy="4505555"/>
                  <a:chOff x="1136140" y="1899640"/>
                  <a:chExt cx="4426459" cy="4505555"/>
                </a:xfrm>
              </p:grpSpPr>
              <p:sp>
                <p:nvSpPr>
                  <p:cNvPr id="113" name="TextBox 112">
                    <a:extLst>
                      <a:ext uri="{FF2B5EF4-FFF2-40B4-BE49-F238E27FC236}">
                        <a16:creationId xmlns:a16="http://schemas.microsoft.com/office/drawing/2014/main" id="{7082DBAE-3E01-4944-A420-BE0822EF2994}"/>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114" name="Group 113">
                    <a:extLst>
                      <a:ext uri="{FF2B5EF4-FFF2-40B4-BE49-F238E27FC236}">
                        <a16:creationId xmlns:a16="http://schemas.microsoft.com/office/drawing/2014/main" id="{4A7E3C54-DA6A-4BC2-A4A9-1A6A0D3888EC}"/>
                      </a:ext>
                    </a:extLst>
                  </p:cNvPr>
                  <p:cNvGrpSpPr/>
                  <p:nvPr/>
                </p:nvGrpSpPr>
                <p:grpSpPr>
                  <a:xfrm>
                    <a:off x="1136140" y="1899640"/>
                    <a:ext cx="4274059" cy="4505555"/>
                    <a:chOff x="1136140" y="1899640"/>
                    <a:chExt cx="4274059" cy="4505555"/>
                  </a:xfrm>
                </p:grpSpPr>
                <p:sp>
                  <p:nvSpPr>
                    <p:cNvPr id="115" name="TextBox 114">
                      <a:extLst>
                        <a:ext uri="{FF2B5EF4-FFF2-40B4-BE49-F238E27FC236}">
                          <a16:creationId xmlns:a16="http://schemas.microsoft.com/office/drawing/2014/main" id="{A49617FA-7B46-4475-9859-9D33108FFE28}"/>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116" name="Group 115">
                      <a:extLst>
                        <a:ext uri="{FF2B5EF4-FFF2-40B4-BE49-F238E27FC236}">
                          <a16:creationId xmlns:a16="http://schemas.microsoft.com/office/drawing/2014/main" id="{B2FA1B3B-2F48-4D28-950E-87FCC5694D9A}"/>
                        </a:ext>
                      </a:extLst>
                    </p:cNvPr>
                    <p:cNvGrpSpPr/>
                    <p:nvPr/>
                  </p:nvGrpSpPr>
                  <p:grpSpPr>
                    <a:xfrm>
                      <a:off x="1136140" y="1899640"/>
                      <a:ext cx="4121659" cy="4505555"/>
                      <a:chOff x="1136140" y="1899640"/>
                      <a:chExt cx="4121659" cy="4505555"/>
                    </a:xfrm>
                  </p:grpSpPr>
                  <p:sp>
                    <p:nvSpPr>
                      <p:cNvPr id="117" name="TextBox 116">
                        <a:extLst>
                          <a:ext uri="{FF2B5EF4-FFF2-40B4-BE49-F238E27FC236}">
                            <a16:creationId xmlns:a16="http://schemas.microsoft.com/office/drawing/2014/main" id="{5B03D91C-DFAA-430F-B99F-120357FFB609}"/>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118" name="Group 117">
                        <a:extLst>
                          <a:ext uri="{FF2B5EF4-FFF2-40B4-BE49-F238E27FC236}">
                            <a16:creationId xmlns:a16="http://schemas.microsoft.com/office/drawing/2014/main" id="{F4067A33-F4DB-4CA5-9B1C-863D84FD18DD}"/>
                          </a:ext>
                        </a:extLst>
                      </p:cNvPr>
                      <p:cNvGrpSpPr/>
                      <p:nvPr/>
                    </p:nvGrpSpPr>
                    <p:grpSpPr>
                      <a:xfrm>
                        <a:off x="1136140" y="1899640"/>
                        <a:ext cx="3969259" cy="4505555"/>
                        <a:chOff x="1136140" y="1899640"/>
                        <a:chExt cx="3969259" cy="4505555"/>
                      </a:xfrm>
                    </p:grpSpPr>
                    <p:sp>
                      <p:nvSpPr>
                        <p:cNvPr id="119" name="TextBox 118">
                          <a:extLst>
                            <a:ext uri="{FF2B5EF4-FFF2-40B4-BE49-F238E27FC236}">
                              <a16:creationId xmlns:a16="http://schemas.microsoft.com/office/drawing/2014/main" id="{6873E886-363E-42DD-A612-804BDA1C611A}"/>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120" name="Group 119">
                          <a:extLst>
                            <a:ext uri="{FF2B5EF4-FFF2-40B4-BE49-F238E27FC236}">
                              <a16:creationId xmlns:a16="http://schemas.microsoft.com/office/drawing/2014/main" id="{EE7411F7-DFB9-40AA-8036-AD754FBEEF22}"/>
                            </a:ext>
                          </a:extLst>
                        </p:cNvPr>
                        <p:cNvGrpSpPr/>
                        <p:nvPr/>
                      </p:nvGrpSpPr>
                      <p:grpSpPr>
                        <a:xfrm>
                          <a:off x="1136140" y="1899640"/>
                          <a:ext cx="3816859" cy="4505555"/>
                          <a:chOff x="1136140" y="1899640"/>
                          <a:chExt cx="3816859" cy="4505555"/>
                        </a:xfrm>
                      </p:grpSpPr>
                      <p:sp>
                        <p:nvSpPr>
                          <p:cNvPr id="121" name="TextBox 120">
                            <a:extLst>
                              <a:ext uri="{FF2B5EF4-FFF2-40B4-BE49-F238E27FC236}">
                                <a16:creationId xmlns:a16="http://schemas.microsoft.com/office/drawing/2014/main" id="{06E3F3A1-79CC-48FC-9964-228618700E79}"/>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22" name="Group 121">
                            <a:extLst>
                              <a:ext uri="{FF2B5EF4-FFF2-40B4-BE49-F238E27FC236}">
                                <a16:creationId xmlns:a16="http://schemas.microsoft.com/office/drawing/2014/main" id="{14D8A560-F267-4A13-8D44-0A201155C7C4}"/>
                              </a:ext>
                            </a:extLst>
                          </p:cNvPr>
                          <p:cNvGrpSpPr/>
                          <p:nvPr/>
                        </p:nvGrpSpPr>
                        <p:grpSpPr>
                          <a:xfrm>
                            <a:off x="1136140" y="1899640"/>
                            <a:ext cx="3658961" cy="4505555"/>
                            <a:chOff x="1136140" y="1899640"/>
                            <a:chExt cx="3658961" cy="4505555"/>
                          </a:xfrm>
                        </p:grpSpPr>
                        <p:sp>
                          <p:nvSpPr>
                            <p:cNvPr id="123" name="TextBox 122">
                              <a:extLst>
                                <a:ext uri="{FF2B5EF4-FFF2-40B4-BE49-F238E27FC236}">
                                  <a16:creationId xmlns:a16="http://schemas.microsoft.com/office/drawing/2014/main" id="{C1D58C5E-2149-4A15-B216-235D1CD70B70}"/>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24" name="Group 123">
                              <a:extLst>
                                <a:ext uri="{FF2B5EF4-FFF2-40B4-BE49-F238E27FC236}">
                                  <a16:creationId xmlns:a16="http://schemas.microsoft.com/office/drawing/2014/main" id="{E33B435A-B6DD-4AEB-A216-A854898221B2}"/>
                                </a:ext>
                              </a:extLst>
                            </p:cNvPr>
                            <p:cNvGrpSpPr/>
                            <p:nvPr/>
                          </p:nvGrpSpPr>
                          <p:grpSpPr>
                            <a:xfrm>
                              <a:off x="1136140" y="1899640"/>
                              <a:ext cx="3512059" cy="4505555"/>
                              <a:chOff x="1136140" y="1899640"/>
                              <a:chExt cx="3512059" cy="4505555"/>
                            </a:xfrm>
                          </p:grpSpPr>
                          <p:sp>
                            <p:nvSpPr>
                              <p:cNvPr id="125" name="TextBox 124">
                                <a:extLst>
                                  <a:ext uri="{FF2B5EF4-FFF2-40B4-BE49-F238E27FC236}">
                                    <a16:creationId xmlns:a16="http://schemas.microsoft.com/office/drawing/2014/main" id="{10EE1576-3D50-4F7C-917D-2BDA8D3A27DB}"/>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26" name="TextBox 125">
                                <a:extLst>
                                  <a:ext uri="{FF2B5EF4-FFF2-40B4-BE49-F238E27FC236}">
                                    <a16:creationId xmlns:a16="http://schemas.microsoft.com/office/drawing/2014/main" id="{BF2DABE1-B017-4702-849D-B3009C3D9EEE}"/>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27" name="TextBox 126">
                                <a:extLst>
                                  <a:ext uri="{FF2B5EF4-FFF2-40B4-BE49-F238E27FC236}">
                                    <a16:creationId xmlns:a16="http://schemas.microsoft.com/office/drawing/2014/main" id="{D4E33684-111E-41E7-AEC2-16942214C30C}"/>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28" name="TextBox 127">
                                <a:extLst>
                                  <a:ext uri="{FF2B5EF4-FFF2-40B4-BE49-F238E27FC236}">
                                    <a16:creationId xmlns:a16="http://schemas.microsoft.com/office/drawing/2014/main" id="{8B39556B-EF37-4584-9607-C6A84D03D18B}"/>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29" name="TextBox 128">
                                <a:extLst>
                                  <a:ext uri="{FF2B5EF4-FFF2-40B4-BE49-F238E27FC236}">
                                    <a16:creationId xmlns:a16="http://schemas.microsoft.com/office/drawing/2014/main" id="{46B28EEE-85CC-422F-811F-C5B741E8EE11}"/>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30" name="TextBox 129">
                                <a:extLst>
                                  <a:ext uri="{FF2B5EF4-FFF2-40B4-BE49-F238E27FC236}">
                                    <a16:creationId xmlns:a16="http://schemas.microsoft.com/office/drawing/2014/main" id="{25C00176-7559-4D20-8A71-E8CB00F47E1B}"/>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31" name="TextBox 130">
                                <a:extLst>
                                  <a:ext uri="{FF2B5EF4-FFF2-40B4-BE49-F238E27FC236}">
                                    <a16:creationId xmlns:a16="http://schemas.microsoft.com/office/drawing/2014/main" id="{12126097-26A7-4F50-80C7-2F5566BB51AA}"/>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32" name="TextBox 131">
                                <a:extLst>
                                  <a:ext uri="{FF2B5EF4-FFF2-40B4-BE49-F238E27FC236}">
                                    <a16:creationId xmlns:a16="http://schemas.microsoft.com/office/drawing/2014/main" id="{B3A17E57-9823-4CAA-A700-8A99240EDA6D}"/>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33" name="TextBox 132">
                                <a:extLst>
                                  <a:ext uri="{FF2B5EF4-FFF2-40B4-BE49-F238E27FC236}">
                                    <a16:creationId xmlns:a16="http://schemas.microsoft.com/office/drawing/2014/main" id="{3D1D70EA-DC11-4057-A9BC-D5755304BAC9}"/>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34" name="TextBox 133">
                                <a:extLst>
                                  <a:ext uri="{FF2B5EF4-FFF2-40B4-BE49-F238E27FC236}">
                                    <a16:creationId xmlns:a16="http://schemas.microsoft.com/office/drawing/2014/main" id="{45C5D140-36DC-470E-AAEB-9601D31F77EC}"/>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35" name="TextBox 134">
                                <a:extLst>
                                  <a:ext uri="{FF2B5EF4-FFF2-40B4-BE49-F238E27FC236}">
                                    <a16:creationId xmlns:a16="http://schemas.microsoft.com/office/drawing/2014/main" id="{E0E73134-9E98-4CD2-B305-C17CB9DB5144}"/>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36" name="TextBox 135">
                                <a:extLst>
                                  <a:ext uri="{FF2B5EF4-FFF2-40B4-BE49-F238E27FC236}">
                                    <a16:creationId xmlns:a16="http://schemas.microsoft.com/office/drawing/2014/main" id="{20EE42F9-C2D0-4333-8362-0C5AE67E4D58}"/>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37" name="TextBox 136">
                                <a:extLst>
                                  <a:ext uri="{FF2B5EF4-FFF2-40B4-BE49-F238E27FC236}">
                                    <a16:creationId xmlns:a16="http://schemas.microsoft.com/office/drawing/2014/main" id="{5572FDC3-87FD-4892-BDD5-02F34277754B}"/>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38" name="TextBox 137">
                                <a:extLst>
                                  <a:ext uri="{FF2B5EF4-FFF2-40B4-BE49-F238E27FC236}">
                                    <a16:creationId xmlns:a16="http://schemas.microsoft.com/office/drawing/2014/main" id="{71C8460A-9BEB-4733-850D-BC40AE649610}"/>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39" name="TextBox 138">
                                <a:extLst>
                                  <a:ext uri="{FF2B5EF4-FFF2-40B4-BE49-F238E27FC236}">
                                    <a16:creationId xmlns:a16="http://schemas.microsoft.com/office/drawing/2014/main" id="{FC651FD1-79DD-45E9-992A-B464C496BF01}"/>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40" name="TextBox 139">
                                <a:extLst>
                                  <a:ext uri="{FF2B5EF4-FFF2-40B4-BE49-F238E27FC236}">
                                    <a16:creationId xmlns:a16="http://schemas.microsoft.com/office/drawing/2014/main" id="{3C028880-87F1-49E1-B285-241021FF617A}"/>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41" name="TextBox 140">
                                <a:extLst>
                                  <a:ext uri="{FF2B5EF4-FFF2-40B4-BE49-F238E27FC236}">
                                    <a16:creationId xmlns:a16="http://schemas.microsoft.com/office/drawing/2014/main" id="{89539CC5-33FC-4402-A4E3-224323DB0909}"/>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42" name="TextBox 141">
                                <a:extLst>
                                  <a:ext uri="{FF2B5EF4-FFF2-40B4-BE49-F238E27FC236}">
                                    <a16:creationId xmlns:a16="http://schemas.microsoft.com/office/drawing/2014/main" id="{19814DD8-19E4-462B-9562-7DB826FD4127}"/>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43" name="TextBox 142">
                                <a:extLst>
                                  <a:ext uri="{FF2B5EF4-FFF2-40B4-BE49-F238E27FC236}">
                                    <a16:creationId xmlns:a16="http://schemas.microsoft.com/office/drawing/2014/main" id="{DB41DE97-C8C0-4AF9-938E-EB3E37655465}"/>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44" name="TextBox 143">
                                <a:extLst>
                                  <a:ext uri="{FF2B5EF4-FFF2-40B4-BE49-F238E27FC236}">
                                    <a16:creationId xmlns:a16="http://schemas.microsoft.com/office/drawing/2014/main" id="{E580876D-E32F-445E-AFAE-8342F4F99225}"/>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spTree>
    <p:extLst>
      <p:ext uri="{BB962C8B-B14F-4D97-AF65-F5344CB8AC3E}">
        <p14:creationId xmlns:p14="http://schemas.microsoft.com/office/powerpoint/2010/main" val="11662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53182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833240-C668-4A35-9D3E-8E9B38F7773A}"/>
              </a:ext>
            </a:extLst>
          </p:cNvPr>
          <p:cNvSpPr>
            <a:spLocks noGrp="1"/>
          </p:cNvSpPr>
          <p:nvPr>
            <p:ph type="body" idx="1"/>
          </p:nvPr>
        </p:nvSpPr>
        <p:spPr/>
        <p:txBody>
          <a:bodyPr/>
          <a:lstStyle/>
          <a:p>
            <a:r>
              <a:rPr lang="en-US" dirty="0"/>
              <a:t>Chapter 2</a:t>
            </a:r>
          </a:p>
        </p:txBody>
      </p:sp>
      <p:sp>
        <p:nvSpPr>
          <p:cNvPr id="3" name="Title 2">
            <a:extLst>
              <a:ext uri="{FF2B5EF4-FFF2-40B4-BE49-F238E27FC236}">
                <a16:creationId xmlns:a16="http://schemas.microsoft.com/office/drawing/2014/main" id="{A2F4789D-7253-4F0E-B1AD-A17F062B267C}"/>
              </a:ext>
            </a:extLst>
          </p:cNvPr>
          <p:cNvSpPr>
            <a:spLocks noGrp="1"/>
          </p:cNvSpPr>
          <p:nvPr>
            <p:ph type="title"/>
          </p:nvPr>
        </p:nvSpPr>
        <p:spPr/>
        <p:txBody>
          <a:bodyPr/>
          <a:lstStyle/>
          <a:p>
            <a:r>
              <a:rPr lang="en-US" dirty="0"/>
              <a:t>Operating Systems Overview</a:t>
            </a:r>
          </a:p>
        </p:txBody>
      </p:sp>
      <p:sp>
        <p:nvSpPr>
          <p:cNvPr id="4" name="Slide Number Placeholder 3">
            <a:extLst>
              <a:ext uri="{FF2B5EF4-FFF2-40B4-BE49-F238E27FC236}">
                <a16:creationId xmlns:a16="http://schemas.microsoft.com/office/drawing/2014/main" id="{F1C3466E-5647-4471-A3DD-F9AABD33C527}"/>
              </a:ext>
            </a:extLst>
          </p:cNvPr>
          <p:cNvSpPr>
            <a:spLocks noGrp="1"/>
          </p:cNvSpPr>
          <p:nvPr>
            <p:ph type="sldNum" sz="quarter" idx="11"/>
          </p:nvPr>
        </p:nvSpPr>
        <p:spPr/>
        <p:txBody>
          <a:bodyPr/>
          <a:lstStyle/>
          <a:p>
            <a:pPr>
              <a:defRPr/>
            </a:pPr>
            <a:fld id="{05F3E5B3-DBDD-4BE1-9C90-2CB0F3BF80B9}" type="slidenum">
              <a:rPr lang="en-US" smtClean="0"/>
              <a:pPr>
                <a:defRPr/>
              </a:pPr>
              <a:t>3</a:t>
            </a:fld>
            <a:endParaRPr lang="en-US" dirty="0"/>
          </a:p>
        </p:txBody>
      </p:sp>
      <p:sp>
        <p:nvSpPr>
          <p:cNvPr id="5" name="Footer Placeholder 4">
            <a:extLst>
              <a:ext uri="{FF2B5EF4-FFF2-40B4-BE49-F238E27FC236}">
                <a16:creationId xmlns:a16="http://schemas.microsoft.com/office/drawing/2014/main" id="{5DAF03DE-0728-4ADE-B102-0C98786D6819}"/>
              </a:ext>
            </a:extLst>
          </p:cNvPr>
          <p:cNvSpPr>
            <a:spLocks noGrp="1"/>
          </p:cNvSpPr>
          <p:nvPr>
            <p:ph type="ftr" sz="quarter" idx="12"/>
          </p:nvPr>
        </p:nvSpPr>
        <p:spPr/>
        <p:txBody>
          <a:bodyPr/>
          <a:lstStyle/>
          <a:p>
            <a:pPr>
              <a:defRPr/>
            </a:pPr>
            <a:r>
              <a:rPr lang="en-US"/>
              <a:t>Computer Systems (06)</a:t>
            </a:r>
            <a:endParaRPr lang="en-US" dirty="0"/>
          </a:p>
        </p:txBody>
      </p:sp>
    </p:spTree>
    <p:extLst>
      <p:ext uri="{BB962C8B-B14F-4D97-AF65-F5344CB8AC3E}">
        <p14:creationId xmlns:p14="http://schemas.microsoft.com/office/powerpoint/2010/main" val="364389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Look at the Evolution of OS</a:t>
            </a:r>
          </a:p>
        </p:txBody>
      </p:sp>
      <p:sp>
        <p:nvSpPr>
          <p:cNvPr id="3" name="Content Placeholder 2"/>
          <p:cNvSpPr>
            <a:spLocks noGrp="1"/>
          </p:cNvSpPr>
          <p:nvPr>
            <p:ph idx="1"/>
          </p:nvPr>
        </p:nvSpPr>
        <p:spPr/>
        <p:txBody>
          <a:bodyPr/>
          <a:lstStyle/>
          <a:p>
            <a:r>
              <a:rPr lang="en-US" b="1" dirty="0"/>
              <a:t>In the beginning…</a:t>
            </a:r>
            <a:endParaRPr lang="en-US" dirty="0"/>
          </a:p>
          <a:p>
            <a:pPr lvl="1"/>
            <a:r>
              <a:rPr lang="en-US" sz="1800" dirty="0"/>
              <a:t>There were no operating systems,</a:t>
            </a:r>
          </a:p>
          <a:p>
            <a:pPr lvl="1"/>
            <a:r>
              <a:rPr lang="en-US" sz="1800" dirty="0"/>
              <a:t>No programming languages or compilers,</a:t>
            </a:r>
          </a:p>
          <a:p>
            <a:pPr lvl="1"/>
            <a:r>
              <a:rPr lang="en-US" sz="1800" dirty="0"/>
              <a:t>No mice and no windows,</a:t>
            </a:r>
          </a:p>
          <a:p>
            <a:pPr lvl="1"/>
            <a:r>
              <a:rPr lang="en-US" sz="1800" dirty="0"/>
              <a:t>and the earth was without form, and void; and darkness was upon the face of the deep.</a:t>
            </a:r>
          </a:p>
          <a:p>
            <a:r>
              <a:rPr lang="en-US" dirty="0"/>
              <a:t>What would industry be like with an operating system?</a:t>
            </a:r>
          </a:p>
          <a:p>
            <a:pPr lvl="1"/>
            <a:r>
              <a:rPr lang="en-US" sz="1600" dirty="0"/>
              <a:t>"Your computer would stop working because xxxx is the operating system, the software that makes it tick and provides a platform for programs, like your web browser, to run on. Without an operating system your laptop is just a box of bits that do not know how to communicate with one another, or you."</a:t>
            </a:r>
          </a:p>
          <a:p>
            <a:pPr lvl="1"/>
            <a:r>
              <a:rPr lang="en-US" sz="1600" dirty="0"/>
              <a:t>"An operating system is the most important software that runs on a computer. It manages the computer's memory and processes, as well as all of its software and hardware. It also allows you to communicate with the computer without knowing how to speak the computer's language."</a:t>
            </a:r>
          </a:p>
          <a:p>
            <a:pPr lvl="1"/>
            <a:r>
              <a:rPr lang="en-US" sz="1600" dirty="0"/>
              <a:t>"Today's operating systems are conceptually upside-down. They developed the hard way, gradually struggling upwards from the machinery (processors, memory, disks and displays) toward the user. In the future, operating systems and information management tools will grow top-down."</a:t>
            </a:r>
          </a:p>
        </p:txBody>
      </p:sp>
      <p:sp>
        <p:nvSpPr>
          <p:cNvPr id="6" name="Slide Number Placeholder 5"/>
          <p:cNvSpPr>
            <a:spLocks noGrp="1"/>
          </p:cNvSpPr>
          <p:nvPr>
            <p:ph type="sldNum" sz="quarter" idx="12"/>
          </p:nvPr>
        </p:nvSpPr>
        <p:spPr/>
        <p:txBody>
          <a:bodyPr/>
          <a:lstStyle/>
          <a:p>
            <a:pPr>
              <a:defRPr/>
            </a:pPr>
            <a:fld id="{1CDE165A-C287-4352-B412-A859FCC009E4}" type="slidenum">
              <a:rPr lang="en-US" smtClean="0"/>
              <a:pPr>
                <a:defRPr/>
              </a:pPr>
              <a:t>4</a:t>
            </a:fld>
            <a:endParaRPr lang="en-US"/>
          </a:p>
        </p:txBody>
      </p:sp>
      <p:sp>
        <p:nvSpPr>
          <p:cNvPr id="4" name="Footer Placeholder 3">
            <a:extLst>
              <a:ext uri="{FF2B5EF4-FFF2-40B4-BE49-F238E27FC236}">
                <a16:creationId xmlns:a16="http://schemas.microsoft.com/office/drawing/2014/main" id="{63205869-ECE4-4C45-B181-3CFCDDB114E6}"/>
              </a:ext>
            </a:extLst>
          </p:cNvPr>
          <p:cNvSpPr>
            <a:spLocks noGrp="1"/>
          </p:cNvSpPr>
          <p:nvPr>
            <p:ph type="ftr" sz="quarter" idx="11"/>
          </p:nvPr>
        </p:nvSpPr>
        <p:spPr/>
        <p:txBody>
          <a:bodyPr/>
          <a:lstStyle/>
          <a:p>
            <a:pPr>
              <a:defRPr/>
            </a:pPr>
            <a:r>
              <a:rPr lang="en-US"/>
              <a:t>Computer Systems (06)</a:t>
            </a:r>
            <a:endParaRPr lang="en-US" dirty="0"/>
          </a:p>
        </p:txBody>
      </p:sp>
    </p:spTree>
    <p:extLst>
      <p:ext uri="{BB962C8B-B14F-4D97-AF65-F5344CB8AC3E}">
        <p14:creationId xmlns:p14="http://schemas.microsoft.com/office/powerpoint/2010/main" val="115079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pic>
        <p:nvPicPr>
          <p:cNvPr id="31" name="Picture 30">
            <a:extLst>
              <a:ext uri="{FF2B5EF4-FFF2-40B4-BE49-F238E27FC236}">
                <a16:creationId xmlns:a16="http://schemas.microsoft.com/office/drawing/2014/main" id="{B5D7668B-8B04-46A8-9451-2275E1A62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707" y="1518530"/>
            <a:ext cx="6025691" cy="3401600"/>
          </a:xfrm>
          <a:prstGeom prst="rect">
            <a:avLst/>
          </a:prstGeom>
        </p:spPr>
      </p:pic>
      <p:sp>
        <p:nvSpPr>
          <p:cNvPr id="32" name="TextBox 31">
            <a:extLst>
              <a:ext uri="{FF2B5EF4-FFF2-40B4-BE49-F238E27FC236}">
                <a16:creationId xmlns:a16="http://schemas.microsoft.com/office/drawing/2014/main" id="{E844FDFB-981C-4833-88E2-D3C27E21651A}"/>
              </a:ext>
            </a:extLst>
          </p:cNvPr>
          <p:cNvSpPr txBox="1"/>
          <p:nvPr/>
        </p:nvSpPr>
        <p:spPr>
          <a:xfrm rot="16200000">
            <a:off x="1889271" y="4005931"/>
            <a:ext cx="4478858" cy="276999"/>
          </a:xfrm>
          <a:prstGeom prst="rect">
            <a:avLst/>
          </a:prstGeom>
          <a:noFill/>
        </p:spPr>
        <p:txBody>
          <a:bodyPr wrap="square" rtlCol="0">
            <a:spAutoFit/>
          </a:bodyPr>
          <a:lstStyle/>
          <a:p>
            <a:r>
              <a:rPr lang="en-US" sz="1200" b="1" dirty="0"/>
              <a:t>IBM System/360</a:t>
            </a:r>
          </a:p>
        </p:txBody>
      </p:sp>
      <p:sp>
        <p:nvSpPr>
          <p:cNvPr id="35" name="TextBox 34">
            <a:extLst>
              <a:ext uri="{FF2B5EF4-FFF2-40B4-BE49-F238E27FC236}">
                <a16:creationId xmlns:a16="http://schemas.microsoft.com/office/drawing/2014/main" id="{A2F6BBEF-8AF8-43A5-80EB-4A95A25289A4}"/>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925D4E7F-292A-43D6-BBDA-8C981A9ACE45}"/>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
        <p:nvSpPr>
          <p:cNvPr id="30" name="TextBox 29">
            <a:extLst>
              <a:ext uri="{FF2B5EF4-FFF2-40B4-BE49-F238E27FC236}">
                <a16:creationId xmlns:a16="http://schemas.microsoft.com/office/drawing/2014/main" id="{FF68D13F-FA51-46C1-8BC1-F6C0E2A4CFBC}"/>
              </a:ext>
            </a:extLst>
          </p:cNvPr>
          <p:cNvSpPr txBox="1"/>
          <p:nvPr/>
        </p:nvSpPr>
        <p:spPr>
          <a:xfrm rot="16200000">
            <a:off x="1736871" y="4005931"/>
            <a:ext cx="4478858" cy="276999"/>
          </a:xfrm>
          <a:prstGeom prst="rect">
            <a:avLst/>
          </a:prstGeom>
          <a:noFill/>
        </p:spPr>
        <p:txBody>
          <a:bodyPr wrap="square" rtlCol="0">
            <a:spAutoFit/>
          </a:bodyPr>
          <a:lstStyle/>
          <a:p>
            <a:r>
              <a:rPr lang="en-US" sz="1200" b="1" dirty="0"/>
              <a:t>DEC PDP-1</a:t>
            </a:r>
          </a:p>
        </p:txBody>
      </p:sp>
      <p:sp>
        <p:nvSpPr>
          <p:cNvPr id="37" name="TextBox 36">
            <a:extLst>
              <a:ext uri="{FF2B5EF4-FFF2-40B4-BE49-F238E27FC236}">
                <a16:creationId xmlns:a16="http://schemas.microsoft.com/office/drawing/2014/main" id="{69DA39FC-85EB-439C-B9AD-CBEFCF2E41FD}"/>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
        <p:nvSpPr>
          <p:cNvPr id="5" name="TextBox 4">
            <a:extLst>
              <a:ext uri="{FF2B5EF4-FFF2-40B4-BE49-F238E27FC236}">
                <a16:creationId xmlns:a16="http://schemas.microsoft.com/office/drawing/2014/main" id="{2298A74F-B06F-43B1-B5EA-A5A7F9FFB0E8}"/>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8" name="TextBox 7">
            <a:extLst>
              <a:ext uri="{FF2B5EF4-FFF2-40B4-BE49-F238E27FC236}">
                <a16:creationId xmlns:a16="http://schemas.microsoft.com/office/drawing/2014/main" id="{73FE3CB4-A5DB-4580-824D-0F5F1F4DC148}"/>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33635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Look at the Evolution of OS</a:t>
            </a:r>
          </a:p>
        </p:txBody>
      </p:sp>
      <p:sp>
        <p:nvSpPr>
          <p:cNvPr id="3" name="Content Placeholder 2"/>
          <p:cNvSpPr>
            <a:spLocks noGrp="1"/>
          </p:cNvSpPr>
          <p:nvPr>
            <p:ph idx="1"/>
          </p:nvPr>
        </p:nvSpPr>
        <p:spPr/>
        <p:txBody>
          <a:bodyPr/>
          <a:lstStyle/>
          <a:p>
            <a:r>
              <a:rPr lang="en-US" sz="2000" b="1" dirty="0"/>
              <a:t>1960s: Disks become mainstream</a:t>
            </a:r>
            <a:endParaRPr lang="en-US" sz="2000" dirty="0"/>
          </a:p>
          <a:p>
            <a:pPr lvl="1"/>
            <a:r>
              <a:rPr lang="en-US" sz="1800" dirty="0"/>
              <a:t>The first disk drive, the IBM 350 disk storage unit, was introduced in 1956. It had a capacity of 3.75 megabytes stored as five million six-bit characters on fifty (!) 24-inch diameter disks.</a:t>
            </a:r>
          </a:p>
          <a:p>
            <a:pPr lvl="1"/>
            <a:r>
              <a:rPr lang="en-US" sz="1800" dirty="0"/>
              <a:t>IBM leased it for $3,200 per month.</a:t>
            </a:r>
          </a:p>
          <a:p>
            <a:pPr lvl="1"/>
            <a:r>
              <a:rPr lang="en-US" sz="1800" dirty="0"/>
              <a:t>By the 1960’s disk storage finally comes into widespread use. It offers high capacity, almost-random-access-storage.</a:t>
            </a:r>
          </a:p>
          <a:p>
            <a:pPr lvl="1"/>
            <a:r>
              <a:rPr lang="en-US" sz="1800" dirty="0"/>
              <a:t>IBM created a family of Disk Operating Systems (DOS, DOS–2314, DOS MP, DOS VS, DOS/VSE) to take advantage of this technology.</a:t>
            </a:r>
          </a:p>
        </p:txBody>
      </p:sp>
      <p:sp>
        <p:nvSpPr>
          <p:cNvPr id="6" name="Slide Number Placeholder 5"/>
          <p:cNvSpPr>
            <a:spLocks noGrp="1"/>
          </p:cNvSpPr>
          <p:nvPr>
            <p:ph type="sldNum" sz="quarter" idx="12"/>
          </p:nvPr>
        </p:nvSpPr>
        <p:spPr/>
        <p:txBody>
          <a:bodyPr/>
          <a:lstStyle/>
          <a:p>
            <a:pPr>
              <a:defRPr/>
            </a:pPr>
            <a:fld id="{1CDE165A-C287-4352-B412-A859FCC009E4}" type="slidenum">
              <a:rPr lang="en-US" smtClean="0"/>
              <a:pPr>
                <a:defRPr/>
              </a:pPr>
              <a:t>6</a:t>
            </a:fld>
            <a:endParaRPr lang="en-US"/>
          </a:p>
        </p:txBody>
      </p:sp>
      <p:pic>
        <p:nvPicPr>
          <p:cNvPr id="5" name="Picture 4">
            <a:extLst>
              <a:ext uri="{FF2B5EF4-FFF2-40B4-BE49-F238E27FC236}">
                <a16:creationId xmlns:a16="http://schemas.microsoft.com/office/drawing/2014/main" id="{60ED4696-DCA2-478A-AEC7-617B924FC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870" y="3073244"/>
            <a:ext cx="5469890" cy="3606956"/>
          </a:xfrm>
          <a:prstGeom prst="rect">
            <a:avLst/>
          </a:prstGeom>
        </p:spPr>
      </p:pic>
      <p:pic>
        <p:nvPicPr>
          <p:cNvPr id="8" name="Picture 7">
            <a:extLst>
              <a:ext uri="{FF2B5EF4-FFF2-40B4-BE49-F238E27FC236}">
                <a16:creationId xmlns:a16="http://schemas.microsoft.com/office/drawing/2014/main" id="{8FA8EF8D-19EC-4FB8-BC91-BCCDB0A83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856" y="3073244"/>
            <a:ext cx="3702037" cy="3533763"/>
          </a:xfrm>
          <a:prstGeom prst="rect">
            <a:avLst/>
          </a:prstGeom>
        </p:spPr>
      </p:pic>
      <p:sp>
        <p:nvSpPr>
          <p:cNvPr id="4" name="Footer Placeholder 3">
            <a:extLst>
              <a:ext uri="{FF2B5EF4-FFF2-40B4-BE49-F238E27FC236}">
                <a16:creationId xmlns:a16="http://schemas.microsoft.com/office/drawing/2014/main" id="{EDDC2414-D6CF-4BD8-A691-2B5750B303EB}"/>
              </a:ext>
            </a:extLst>
          </p:cNvPr>
          <p:cNvSpPr>
            <a:spLocks noGrp="1"/>
          </p:cNvSpPr>
          <p:nvPr>
            <p:ph type="ftr" sz="quarter" idx="11"/>
          </p:nvPr>
        </p:nvSpPr>
        <p:spPr/>
        <p:txBody>
          <a:bodyPr/>
          <a:lstStyle/>
          <a:p>
            <a:pPr>
              <a:defRPr/>
            </a:pPr>
            <a:r>
              <a:rPr lang="en-US"/>
              <a:t>Computer Systems (06)</a:t>
            </a:r>
            <a:endParaRPr lang="en-US" dirty="0"/>
          </a:p>
        </p:txBody>
      </p:sp>
    </p:spTree>
    <p:extLst>
      <p:ext uri="{BB962C8B-B14F-4D97-AF65-F5344CB8AC3E}">
        <p14:creationId xmlns:p14="http://schemas.microsoft.com/office/powerpoint/2010/main" val="530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35" name="TextBox 34">
            <a:extLst>
              <a:ext uri="{FF2B5EF4-FFF2-40B4-BE49-F238E27FC236}">
                <a16:creationId xmlns:a16="http://schemas.microsoft.com/office/drawing/2014/main" id="{A7F12276-0EA1-4EDA-973F-AA1A58A9FFF1}"/>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A7CB726F-6597-4ED8-911C-FAD211380763}"/>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
        <p:nvSpPr>
          <p:cNvPr id="31" name="TextBox 30">
            <a:extLst>
              <a:ext uri="{FF2B5EF4-FFF2-40B4-BE49-F238E27FC236}">
                <a16:creationId xmlns:a16="http://schemas.microsoft.com/office/drawing/2014/main" id="{3309DC95-0293-4813-A3CB-E3A4452402D9}"/>
              </a:ext>
            </a:extLst>
          </p:cNvPr>
          <p:cNvSpPr txBox="1"/>
          <p:nvPr/>
        </p:nvSpPr>
        <p:spPr>
          <a:xfrm rot="16200000">
            <a:off x="2041671" y="4005931"/>
            <a:ext cx="4478858" cy="276999"/>
          </a:xfrm>
          <a:prstGeom prst="rect">
            <a:avLst/>
          </a:prstGeom>
          <a:noFill/>
        </p:spPr>
        <p:txBody>
          <a:bodyPr wrap="square" rtlCol="0">
            <a:spAutoFit/>
          </a:bodyPr>
          <a:lstStyle/>
          <a:p>
            <a:r>
              <a:rPr lang="en-US" sz="1200" b="1" dirty="0"/>
              <a:t>GE-645 Mainframe</a:t>
            </a:r>
          </a:p>
        </p:txBody>
      </p:sp>
      <p:pic>
        <p:nvPicPr>
          <p:cNvPr id="37" name="Picture 36">
            <a:extLst>
              <a:ext uri="{FF2B5EF4-FFF2-40B4-BE49-F238E27FC236}">
                <a16:creationId xmlns:a16="http://schemas.microsoft.com/office/drawing/2014/main" id="{B1A6FC6F-699F-4AB9-92DC-DBD4DE2CF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246" y="1316038"/>
            <a:ext cx="5526712" cy="3463925"/>
          </a:xfrm>
          <a:prstGeom prst="rect">
            <a:avLst/>
          </a:prstGeom>
        </p:spPr>
      </p:pic>
      <p:sp>
        <p:nvSpPr>
          <p:cNvPr id="30" name="TextBox 29">
            <a:extLst>
              <a:ext uri="{FF2B5EF4-FFF2-40B4-BE49-F238E27FC236}">
                <a16:creationId xmlns:a16="http://schemas.microsoft.com/office/drawing/2014/main" id="{46369953-5540-4187-B458-36A6524EF312}"/>
              </a:ext>
            </a:extLst>
          </p:cNvPr>
          <p:cNvSpPr txBox="1"/>
          <p:nvPr/>
        </p:nvSpPr>
        <p:spPr>
          <a:xfrm rot="16200000">
            <a:off x="1889271" y="4005931"/>
            <a:ext cx="4478858" cy="276999"/>
          </a:xfrm>
          <a:prstGeom prst="rect">
            <a:avLst/>
          </a:prstGeom>
          <a:noFill/>
        </p:spPr>
        <p:txBody>
          <a:bodyPr wrap="square" rtlCol="0">
            <a:spAutoFit/>
          </a:bodyPr>
          <a:lstStyle/>
          <a:p>
            <a:r>
              <a:rPr lang="en-US" sz="1200" b="1" dirty="0"/>
              <a:t>IBM System/360</a:t>
            </a:r>
          </a:p>
        </p:txBody>
      </p:sp>
      <p:sp>
        <p:nvSpPr>
          <p:cNvPr id="33" name="TextBox 32">
            <a:extLst>
              <a:ext uri="{FF2B5EF4-FFF2-40B4-BE49-F238E27FC236}">
                <a16:creationId xmlns:a16="http://schemas.microsoft.com/office/drawing/2014/main" id="{A89F0066-5DE8-4B5F-B0FB-1CFF8DA010EE}"/>
              </a:ext>
            </a:extLst>
          </p:cNvPr>
          <p:cNvSpPr txBox="1"/>
          <p:nvPr/>
        </p:nvSpPr>
        <p:spPr>
          <a:xfrm rot="16200000">
            <a:off x="1736871" y="4005931"/>
            <a:ext cx="4478858" cy="276999"/>
          </a:xfrm>
          <a:prstGeom prst="rect">
            <a:avLst/>
          </a:prstGeom>
          <a:noFill/>
        </p:spPr>
        <p:txBody>
          <a:bodyPr wrap="square" rtlCol="0">
            <a:spAutoFit/>
          </a:bodyPr>
          <a:lstStyle/>
          <a:p>
            <a:r>
              <a:rPr lang="en-US" sz="1200" b="1" dirty="0"/>
              <a:t>DEC PDP-1</a:t>
            </a:r>
          </a:p>
        </p:txBody>
      </p:sp>
      <p:sp>
        <p:nvSpPr>
          <p:cNvPr id="40" name="TextBox 39">
            <a:extLst>
              <a:ext uri="{FF2B5EF4-FFF2-40B4-BE49-F238E27FC236}">
                <a16:creationId xmlns:a16="http://schemas.microsoft.com/office/drawing/2014/main" id="{52DDBA88-EBF5-4E59-ABAF-880004F5DEEC}"/>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
        <p:nvSpPr>
          <p:cNvPr id="5" name="TextBox 4">
            <a:extLst>
              <a:ext uri="{FF2B5EF4-FFF2-40B4-BE49-F238E27FC236}">
                <a16:creationId xmlns:a16="http://schemas.microsoft.com/office/drawing/2014/main" id="{91689622-CF32-4417-B123-D25D04A668F0}"/>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8" name="TextBox 7">
            <a:extLst>
              <a:ext uri="{FF2B5EF4-FFF2-40B4-BE49-F238E27FC236}">
                <a16:creationId xmlns:a16="http://schemas.microsoft.com/office/drawing/2014/main" id="{94DE858E-0F00-498E-BE04-DAA532BF4F63}"/>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9992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8</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pic>
        <p:nvPicPr>
          <p:cNvPr id="30" name="Picture 29">
            <a:extLst>
              <a:ext uri="{FF2B5EF4-FFF2-40B4-BE49-F238E27FC236}">
                <a16:creationId xmlns:a16="http://schemas.microsoft.com/office/drawing/2014/main" id="{703E40AA-904D-49AC-901A-DEE3C66EF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420" y="1359361"/>
            <a:ext cx="6523514" cy="3746612"/>
          </a:xfrm>
          <a:prstGeom prst="rect">
            <a:avLst/>
          </a:prstGeom>
        </p:spPr>
      </p:pic>
      <p:pic>
        <p:nvPicPr>
          <p:cNvPr id="33" name="Picture 32">
            <a:extLst>
              <a:ext uri="{FF2B5EF4-FFF2-40B4-BE49-F238E27FC236}">
                <a16:creationId xmlns:a16="http://schemas.microsoft.com/office/drawing/2014/main" id="{C100A5B9-9FB4-4948-835B-86EE3E45D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259" y="1359362"/>
            <a:ext cx="4797693" cy="3593639"/>
          </a:xfrm>
          <a:prstGeom prst="rect">
            <a:avLst/>
          </a:prstGeom>
        </p:spPr>
      </p:pic>
      <p:sp>
        <p:nvSpPr>
          <p:cNvPr id="34" name="TextBox 33">
            <a:extLst>
              <a:ext uri="{FF2B5EF4-FFF2-40B4-BE49-F238E27FC236}">
                <a16:creationId xmlns:a16="http://schemas.microsoft.com/office/drawing/2014/main" id="{6EE27693-A5BC-4BDA-956A-652BBAE7DC21}"/>
              </a:ext>
            </a:extLst>
          </p:cNvPr>
          <p:cNvSpPr txBox="1"/>
          <p:nvPr/>
        </p:nvSpPr>
        <p:spPr>
          <a:xfrm rot="16200000">
            <a:off x="2194071" y="4005931"/>
            <a:ext cx="4478858" cy="276999"/>
          </a:xfrm>
          <a:prstGeom prst="rect">
            <a:avLst/>
          </a:prstGeom>
          <a:noFill/>
        </p:spPr>
        <p:txBody>
          <a:bodyPr wrap="square" rtlCol="0">
            <a:spAutoFit/>
          </a:bodyPr>
          <a:lstStyle/>
          <a:p>
            <a:r>
              <a:rPr lang="en-US" sz="1200" b="1" dirty="0"/>
              <a:t>DEC PD-8</a:t>
            </a:r>
          </a:p>
        </p:txBody>
      </p:sp>
      <p:sp>
        <p:nvSpPr>
          <p:cNvPr id="35" name="TextBox 34">
            <a:extLst>
              <a:ext uri="{FF2B5EF4-FFF2-40B4-BE49-F238E27FC236}">
                <a16:creationId xmlns:a16="http://schemas.microsoft.com/office/drawing/2014/main" id="{A7F12276-0EA1-4EDA-973F-AA1A58A9FFF1}"/>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A7CB726F-6597-4ED8-911C-FAD211380763}"/>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sp>
        <p:nvSpPr>
          <p:cNvPr id="48" name="TextBox 47">
            <a:extLst>
              <a:ext uri="{FF2B5EF4-FFF2-40B4-BE49-F238E27FC236}">
                <a16:creationId xmlns:a16="http://schemas.microsoft.com/office/drawing/2014/main" id="{B6F231CD-AB03-4EB8-90CF-8E5D491EEA5D}"/>
              </a:ext>
            </a:extLst>
          </p:cNvPr>
          <p:cNvSpPr txBox="1"/>
          <p:nvPr/>
        </p:nvSpPr>
        <p:spPr>
          <a:xfrm rot="16200000">
            <a:off x="2041671" y="4005931"/>
            <a:ext cx="4478858" cy="276999"/>
          </a:xfrm>
          <a:prstGeom prst="rect">
            <a:avLst/>
          </a:prstGeom>
          <a:noFill/>
        </p:spPr>
        <p:txBody>
          <a:bodyPr wrap="square" rtlCol="0">
            <a:spAutoFit/>
          </a:bodyPr>
          <a:lstStyle/>
          <a:p>
            <a:r>
              <a:rPr lang="en-US" sz="1200" b="1" dirty="0"/>
              <a:t>GE-645 Mainframe</a:t>
            </a:r>
          </a:p>
        </p:txBody>
      </p:sp>
      <p:sp>
        <p:nvSpPr>
          <p:cNvPr id="49" name="TextBox 48">
            <a:extLst>
              <a:ext uri="{FF2B5EF4-FFF2-40B4-BE49-F238E27FC236}">
                <a16:creationId xmlns:a16="http://schemas.microsoft.com/office/drawing/2014/main" id="{436B0B27-77FC-44AC-92F3-7BD91407B390}"/>
              </a:ext>
            </a:extLst>
          </p:cNvPr>
          <p:cNvSpPr txBox="1"/>
          <p:nvPr/>
        </p:nvSpPr>
        <p:spPr>
          <a:xfrm rot="16200000">
            <a:off x="1889271" y="4005931"/>
            <a:ext cx="4478858" cy="276999"/>
          </a:xfrm>
          <a:prstGeom prst="rect">
            <a:avLst/>
          </a:prstGeom>
          <a:noFill/>
        </p:spPr>
        <p:txBody>
          <a:bodyPr wrap="square" rtlCol="0">
            <a:spAutoFit/>
          </a:bodyPr>
          <a:lstStyle/>
          <a:p>
            <a:r>
              <a:rPr lang="en-US" sz="1200" b="1" dirty="0"/>
              <a:t>IBM System/360</a:t>
            </a:r>
          </a:p>
        </p:txBody>
      </p:sp>
      <p:sp>
        <p:nvSpPr>
          <p:cNvPr id="50" name="TextBox 49">
            <a:extLst>
              <a:ext uri="{FF2B5EF4-FFF2-40B4-BE49-F238E27FC236}">
                <a16:creationId xmlns:a16="http://schemas.microsoft.com/office/drawing/2014/main" id="{0763DFE7-712A-4A58-BF23-3B51EB979E85}"/>
              </a:ext>
            </a:extLst>
          </p:cNvPr>
          <p:cNvSpPr txBox="1"/>
          <p:nvPr/>
        </p:nvSpPr>
        <p:spPr>
          <a:xfrm rot="16200000">
            <a:off x="1736871" y="4005931"/>
            <a:ext cx="4478858" cy="276999"/>
          </a:xfrm>
          <a:prstGeom prst="rect">
            <a:avLst/>
          </a:prstGeom>
          <a:noFill/>
        </p:spPr>
        <p:txBody>
          <a:bodyPr wrap="square" rtlCol="0">
            <a:spAutoFit/>
          </a:bodyPr>
          <a:lstStyle/>
          <a:p>
            <a:r>
              <a:rPr lang="en-US" sz="1200" b="1" dirty="0"/>
              <a:t>DEC PDP-1</a:t>
            </a:r>
          </a:p>
        </p:txBody>
      </p:sp>
      <p:sp>
        <p:nvSpPr>
          <p:cNvPr id="53" name="TextBox 52">
            <a:extLst>
              <a:ext uri="{FF2B5EF4-FFF2-40B4-BE49-F238E27FC236}">
                <a16:creationId xmlns:a16="http://schemas.microsoft.com/office/drawing/2014/main" id="{3B574E8A-B63D-43CE-B18E-10AB5FC91924}"/>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
        <p:nvSpPr>
          <p:cNvPr id="5" name="TextBox 4">
            <a:extLst>
              <a:ext uri="{FF2B5EF4-FFF2-40B4-BE49-F238E27FC236}">
                <a16:creationId xmlns:a16="http://schemas.microsoft.com/office/drawing/2014/main" id="{02EEF694-E1BA-4EF2-A502-1410E278F572}"/>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8" name="TextBox 7">
            <a:extLst>
              <a:ext uri="{FF2B5EF4-FFF2-40B4-BE49-F238E27FC236}">
                <a16:creationId xmlns:a16="http://schemas.microsoft.com/office/drawing/2014/main" id="{347EFE82-8089-4548-B71B-B49FC4273C61}"/>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40108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21" name="TextBox 20">
            <a:extLst>
              <a:ext uri="{FF2B5EF4-FFF2-40B4-BE49-F238E27FC236}">
                <a16:creationId xmlns:a16="http://schemas.microsoft.com/office/drawing/2014/main" id="{D0E86DD4-66F5-4AF2-9C02-8DDD8989F4F2}"/>
              </a:ext>
            </a:extLst>
          </p:cNvPr>
          <p:cNvSpPr txBox="1"/>
          <p:nvPr/>
        </p:nvSpPr>
        <p:spPr>
          <a:xfrm rot="16200000">
            <a:off x="-50389" y="4005931"/>
            <a:ext cx="4478858" cy="276999"/>
          </a:xfrm>
          <a:prstGeom prst="rect">
            <a:avLst/>
          </a:prstGeom>
          <a:noFill/>
        </p:spPr>
        <p:txBody>
          <a:bodyPr wrap="square" rtlCol="0">
            <a:spAutoFit/>
          </a:bodyPr>
          <a:lstStyle/>
          <a:p>
            <a:r>
              <a:rPr lang="en-US" sz="1200" b="1" dirty="0"/>
              <a:t>ENIAC</a:t>
            </a:r>
          </a:p>
        </p:txBody>
      </p:sp>
      <p:sp>
        <p:nvSpPr>
          <p:cNvPr id="22" name="TextBox 21">
            <a:extLst>
              <a:ext uri="{FF2B5EF4-FFF2-40B4-BE49-F238E27FC236}">
                <a16:creationId xmlns:a16="http://schemas.microsoft.com/office/drawing/2014/main" id="{4FD16E1E-D506-46C8-91E4-6C69FA13283E}"/>
              </a:ext>
            </a:extLst>
          </p:cNvPr>
          <p:cNvSpPr txBox="1"/>
          <p:nvPr/>
        </p:nvSpPr>
        <p:spPr>
          <a:xfrm rot="16200000">
            <a:off x="196108" y="4027267"/>
            <a:ext cx="4478858" cy="276999"/>
          </a:xfrm>
          <a:prstGeom prst="rect">
            <a:avLst/>
          </a:prstGeom>
          <a:noFill/>
        </p:spPr>
        <p:txBody>
          <a:bodyPr wrap="square" rtlCol="0">
            <a:spAutoFit/>
          </a:bodyPr>
          <a:lstStyle/>
          <a:p>
            <a:r>
              <a:rPr lang="en-US" sz="1200" b="1" dirty="0"/>
              <a:t>Transistor</a:t>
            </a:r>
          </a:p>
        </p:txBody>
      </p:sp>
      <p:sp>
        <p:nvSpPr>
          <p:cNvPr id="27" name="TextBox 26">
            <a:extLst>
              <a:ext uri="{FF2B5EF4-FFF2-40B4-BE49-F238E27FC236}">
                <a16:creationId xmlns:a16="http://schemas.microsoft.com/office/drawing/2014/main" id="{8089A950-AC7B-458F-AB38-3A6F0643A25D}"/>
              </a:ext>
            </a:extLst>
          </p:cNvPr>
          <p:cNvSpPr txBox="1"/>
          <p:nvPr/>
        </p:nvSpPr>
        <p:spPr>
          <a:xfrm rot="16200000">
            <a:off x="746271" y="4005931"/>
            <a:ext cx="4478858" cy="276999"/>
          </a:xfrm>
          <a:prstGeom prst="rect">
            <a:avLst/>
          </a:prstGeom>
          <a:noFill/>
        </p:spPr>
        <p:txBody>
          <a:bodyPr wrap="square" rtlCol="0">
            <a:spAutoFit/>
          </a:bodyPr>
          <a:lstStyle/>
          <a:p>
            <a:r>
              <a:rPr lang="en-US" sz="1200" b="1" dirty="0"/>
              <a:t>UNIVAC</a:t>
            </a:r>
          </a:p>
        </p:txBody>
      </p:sp>
      <p:sp>
        <p:nvSpPr>
          <p:cNvPr id="28" name="TextBox 27">
            <a:extLst>
              <a:ext uri="{FF2B5EF4-FFF2-40B4-BE49-F238E27FC236}">
                <a16:creationId xmlns:a16="http://schemas.microsoft.com/office/drawing/2014/main" id="{99A8319D-87EC-43A1-BC6D-78943F4AC39C}"/>
              </a:ext>
            </a:extLst>
          </p:cNvPr>
          <p:cNvSpPr txBox="1"/>
          <p:nvPr/>
        </p:nvSpPr>
        <p:spPr>
          <a:xfrm rot="16200000">
            <a:off x="898671" y="4005931"/>
            <a:ext cx="4478858" cy="276999"/>
          </a:xfrm>
          <a:prstGeom prst="rect">
            <a:avLst/>
          </a:prstGeom>
          <a:noFill/>
        </p:spPr>
        <p:txBody>
          <a:bodyPr wrap="square" rtlCol="0">
            <a:spAutoFit/>
          </a:bodyPr>
          <a:lstStyle/>
          <a:p>
            <a:r>
              <a:rPr lang="en-US" sz="1200" b="1" dirty="0"/>
              <a:t>IBM 701</a:t>
            </a:r>
          </a:p>
        </p:txBody>
      </p:sp>
      <p:sp>
        <p:nvSpPr>
          <p:cNvPr id="29" name="TextBox 28">
            <a:extLst>
              <a:ext uri="{FF2B5EF4-FFF2-40B4-BE49-F238E27FC236}">
                <a16:creationId xmlns:a16="http://schemas.microsoft.com/office/drawing/2014/main" id="{C4F2EA23-65B1-4FD4-9DF5-BB89758F258B}"/>
              </a:ext>
            </a:extLst>
          </p:cNvPr>
          <p:cNvSpPr txBox="1"/>
          <p:nvPr/>
        </p:nvSpPr>
        <p:spPr>
          <a:xfrm rot="16200000">
            <a:off x="1069571" y="4005931"/>
            <a:ext cx="4478858" cy="276999"/>
          </a:xfrm>
          <a:prstGeom prst="rect">
            <a:avLst/>
          </a:prstGeom>
          <a:noFill/>
        </p:spPr>
        <p:txBody>
          <a:bodyPr wrap="square" rtlCol="0">
            <a:spAutoFit/>
          </a:bodyPr>
          <a:lstStyle/>
          <a:p>
            <a:r>
              <a:rPr lang="en-US" sz="1200" b="1" dirty="0"/>
              <a:t>UNIVAC 1103A</a:t>
            </a:r>
          </a:p>
        </p:txBody>
      </p:sp>
      <p:sp>
        <p:nvSpPr>
          <p:cNvPr id="35" name="TextBox 34">
            <a:extLst>
              <a:ext uri="{FF2B5EF4-FFF2-40B4-BE49-F238E27FC236}">
                <a16:creationId xmlns:a16="http://schemas.microsoft.com/office/drawing/2014/main" id="{A7F12276-0EA1-4EDA-973F-AA1A58A9FFF1}"/>
              </a:ext>
            </a:extLst>
          </p:cNvPr>
          <p:cNvSpPr txBox="1"/>
          <p:nvPr/>
        </p:nvSpPr>
        <p:spPr>
          <a:xfrm rot="16200000">
            <a:off x="395376" y="4011297"/>
            <a:ext cx="4478858" cy="276999"/>
          </a:xfrm>
          <a:prstGeom prst="rect">
            <a:avLst/>
          </a:prstGeom>
          <a:noFill/>
        </p:spPr>
        <p:txBody>
          <a:bodyPr wrap="square" rtlCol="0">
            <a:spAutoFit/>
          </a:bodyPr>
          <a:lstStyle/>
          <a:p>
            <a:r>
              <a:rPr lang="en-US" sz="1200" b="1" dirty="0"/>
              <a:t>EDSAC and EDVAC</a:t>
            </a:r>
          </a:p>
        </p:txBody>
      </p:sp>
      <p:sp>
        <p:nvSpPr>
          <p:cNvPr id="36" name="TextBox 35">
            <a:extLst>
              <a:ext uri="{FF2B5EF4-FFF2-40B4-BE49-F238E27FC236}">
                <a16:creationId xmlns:a16="http://schemas.microsoft.com/office/drawing/2014/main" id="{A7CB726F-6597-4ED8-911C-FAD211380763}"/>
              </a:ext>
            </a:extLst>
          </p:cNvPr>
          <p:cNvSpPr txBox="1"/>
          <p:nvPr/>
        </p:nvSpPr>
        <p:spPr>
          <a:xfrm rot="16200000">
            <a:off x="547776" y="4002826"/>
            <a:ext cx="4478858" cy="276999"/>
          </a:xfrm>
          <a:prstGeom prst="rect">
            <a:avLst/>
          </a:prstGeom>
          <a:noFill/>
        </p:spPr>
        <p:txBody>
          <a:bodyPr wrap="square" rtlCol="0">
            <a:spAutoFit/>
          </a:bodyPr>
          <a:lstStyle/>
          <a:p>
            <a:r>
              <a:rPr lang="en-US" sz="1200" b="1" dirty="0"/>
              <a:t>BINAC</a:t>
            </a:r>
          </a:p>
        </p:txBody>
      </p:sp>
      <p:pic>
        <p:nvPicPr>
          <p:cNvPr id="30" name="Picture 29">
            <a:extLst>
              <a:ext uri="{FF2B5EF4-FFF2-40B4-BE49-F238E27FC236}">
                <a16:creationId xmlns:a16="http://schemas.microsoft.com/office/drawing/2014/main" id="{45CB7FE5-3037-4AD0-B498-C92CE682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282" y="1568803"/>
            <a:ext cx="3459515" cy="2686212"/>
          </a:xfrm>
          <a:prstGeom prst="rect">
            <a:avLst/>
          </a:prstGeom>
        </p:spPr>
      </p:pic>
      <p:sp>
        <p:nvSpPr>
          <p:cNvPr id="33" name="TextBox 32">
            <a:extLst>
              <a:ext uri="{FF2B5EF4-FFF2-40B4-BE49-F238E27FC236}">
                <a16:creationId xmlns:a16="http://schemas.microsoft.com/office/drawing/2014/main" id="{5C09D06B-B3D5-45E9-AB66-436D05D7DCA9}"/>
              </a:ext>
            </a:extLst>
          </p:cNvPr>
          <p:cNvSpPr txBox="1"/>
          <p:nvPr/>
        </p:nvSpPr>
        <p:spPr>
          <a:xfrm rot="16200000">
            <a:off x="2422671" y="4005931"/>
            <a:ext cx="4478858" cy="276999"/>
          </a:xfrm>
          <a:prstGeom prst="rect">
            <a:avLst/>
          </a:prstGeom>
          <a:noFill/>
        </p:spPr>
        <p:txBody>
          <a:bodyPr wrap="square" rtlCol="0">
            <a:spAutoFit/>
          </a:bodyPr>
          <a:lstStyle/>
          <a:p>
            <a:r>
              <a:rPr lang="en-US" sz="1200" b="1" dirty="0"/>
              <a:t>Intel 4004</a:t>
            </a:r>
          </a:p>
        </p:txBody>
      </p:sp>
      <p:sp>
        <p:nvSpPr>
          <p:cNvPr id="37" name="TextBox 36">
            <a:extLst>
              <a:ext uri="{FF2B5EF4-FFF2-40B4-BE49-F238E27FC236}">
                <a16:creationId xmlns:a16="http://schemas.microsoft.com/office/drawing/2014/main" id="{C00F2FC4-0031-412C-98B3-E3A235D8D1DA}"/>
              </a:ext>
            </a:extLst>
          </p:cNvPr>
          <p:cNvSpPr txBox="1"/>
          <p:nvPr/>
        </p:nvSpPr>
        <p:spPr>
          <a:xfrm rot="16200000">
            <a:off x="2194071" y="4005931"/>
            <a:ext cx="4478858" cy="276999"/>
          </a:xfrm>
          <a:prstGeom prst="rect">
            <a:avLst/>
          </a:prstGeom>
          <a:noFill/>
        </p:spPr>
        <p:txBody>
          <a:bodyPr wrap="square" rtlCol="0">
            <a:spAutoFit/>
          </a:bodyPr>
          <a:lstStyle/>
          <a:p>
            <a:r>
              <a:rPr lang="en-US" sz="1200" b="1" dirty="0"/>
              <a:t>DEC PD-8</a:t>
            </a:r>
          </a:p>
        </p:txBody>
      </p:sp>
      <p:sp>
        <p:nvSpPr>
          <p:cNvPr id="38" name="TextBox 37">
            <a:extLst>
              <a:ext uri="{FF2B5EF4-FFF2-40B4-BE49-F238E27FC236}">
                <a16:creationId xmlns:a16="http://schemas.microsoft.com/office/drawing/2014/main" id="{D69E5F24-C441-4034-B39D-DDCA93DED24F}"/>
              </a:ext>
            </a:extLst>
          </p:cNvPr>
          <p:cNvSpPr txBox="1"/>
          <p:nvPr/>
        </p:nvSpPr>
        <p:spPr>
          <a:xfrm rot="16200000">
            <a:off x="2041671" y="4005931"/>
            <a:ext cx="4478858" cy="276999"/>
          </a:xfrm>
          <a:prstGeom prst="rect">
            <a:avLst/>
          </a:prstGeom>
          <a:noFill/>
        </p:spPr>
        <p:txBody>
          <a:bodyPr wrap="square" rtlCol="0">
            <a:spAutoFit/>
          </a:bodyPr>
          <a:lstStyle/>
          <a:p>
            <a:r>
              <a:rPr lang="en-US" sz="1200" b="1" dirty="0"/>
              <a:t>GE-645 Mainframe</a:t>
            </a:r>
          </a:p>
        </p:txBody>
      </p:sp>
      <p:sp>
        <p:nvSpPr>
          <p:cNvPr id="39" name="TextBox 38">
            <a:extLst>
              <a:ext uri="{FF2B5EF4-FFF2-40B4-BE49-F238E27FC236}">
                <a16:creationId xmlns:a16="http://schemas.microsoft.com/office/drawing/2014/main" id="{124897D3-A09E-4C73-9302-17A55B66440B}"/>
              </a:ext>
            </a:extLst>
          </p:cNvPr>
          <p:cNvSpPr txBox="1"/>
          <p:nvPr/>
        </p:nvSpPr>
        <p:spPr>
          <a:xfrm rot="16200000">
            <a:off x="1889271" y="4005931"/>
            <a:ext cx="4478858" cy="276999"/>
          </a:xfrm>
          <a:prstGeom prst="rect">
            <a:avLst/>
          </a:prstGeom>
          <a:noFill/>
        </p:spPr>
        <p:txBody>
          <a:bodyPr wrap="square" rtlCol="0">
            <a:spAutoFit/>
          </a:bodyPr>
          <a:lstStyle/>
          <a:p>
            <a:r>
              <a:rPr lang="en-US" sz="1200" b="1" dirty="0"/>
              <a:t>IBM System/360</a:t>
            </a:r>
          </a:p>
        </p:txBody>
      </p:sp>
      <p:sp>
        <p:nvSpPr>
          <p:cNvPr id="40" name="TextBox 39">
            <a:extLst>
              <a:ext uri="{FF2B5EF4-FFF2-40B4-BE49-F238E27FC236}">
                <a16:creationId xmlns:a16="http://schemas.microsoft.com/office/drawing/2014/main" id="{DC7D9222-D47C-4873-A863-2980F71F4DD4}"/>
              </a:ext>
            </a:extLst>
          </p:cNvPr>
          <p:cNvSpPr txBox="1"/>
          <p:nvPr/>
        </p:nvSpPr>
        <p:spPr>
          <a:xfrm rot="16200000">
            <a:off x="1736871" y="4005931"/>
            <a:ext cx="4478858" cy="276999"/>
          </a:xfrm>
          <a:prstGeom prst="rect">
            <a:avLst/>
          </a:prstGeom>
          <a:noFill/>
        </p:spPr>
        <p:txBody>
          <a:bodyPr wrap="square" rtlCol="0">
            <a:spAutoFit/>
          </a:bodyPr>
          <a:lstStyle/>
          <a:p>
            <a:r>
              <a:rPr lang="en-US" sz="1200" b="1" dirty="0"/>
              <a:t>DEC PDP-1</a:t>
            </a:r>
          </a:p>
        </p:txBody>
      </p:sp>
      <p:sp>
        <p:nvSpPr>
          <p:cNvPr id="43" name="TextBox 42">
            <a:extLst>
              <a:ext uri="{FF2B5EF4-FFF2-40B4-BE49-F238E27FC236}">
                <a16:creationId xmlns:a16="http://schemas.microsoft.com/office/drawing/2014/main" id="{639EA9EE-8051-46DB-94EE-9783792F6B7C}"/>
              </a:ext>
            </a:extLst>
          </p:cNvPr>
          <p:cNvSpPr txBox="1"/>
          <p:nvPr/>
        </p:nvSpPr>
        <p:spPr>
          <a:xfrm rot="16200000">
            <a:off x="1251871" y="4005931"/>
            <a:ext cx="4478858" cy="276999"/>
          </a:xfrm>
          <a:prstGeom prst="rect">
            <a:avLst/>
          </a:prstGeom>
          <a:noFill/>
        </p:spPr>
        <p:txBody>
          <a:bodyPr wrap="square" rtlCol="0">
            <a:spAutoFit/>
          </a:bodyPr>
          <a:lstStyle/>
          <a:p>
            <a:r>
              <a:rPr lang="en-US" sz="1200" b="1" dirty="0"/>
              <a:t>FORTRAN</a:t>
            </a:r>
          </a:p>
        </p:txBody>
      </p:sp>
      <p:sp>
        <p:nvSpPr>
          <p:cNvPr id="5" name="TextBox 4">
            <a:extLst>
              <a:ext uri="{FF2B5EF4-FFF2-40B4-BE49-F238E27FC236}">
                <a16:creationId xmlns:a16="http://schemas.microsoft.com/office/drawing/2014/main" id="{809D5C71-BB9E-4E73-B29E-9E63C1620BD8}"/>
              </a:ext>
            </a:extLst>
          </p:cNvPr>
          <p:cNvSpPr txBox="1"/>
          <p:nvPr/>
        </p:nvSpPr>
        <p:spPr>
          <a:xfrm rot="16200000">
            <a:off x="1556671" y="4005931"/>
            <a:ext cx="4478858" cy="276999"/>
          </a:xfrm>
          <a:prstGeom prst="rect">
            <a:avLst/>
          </a:prstGeom>
          <a:noFill/>
        </p:spPr>
        <p:txBody>
          <a:bodyPr wrap="square" rtlCol="0">
            <a:spAutoFit/>
          </a:bodyPr>
          <a:lstStyle/>
          <a:p>
            <a:r>
              <a:rPr lang="en-US" sz="1200" b="1" dirty="0"/>
              <a:t>Burroughs B5000</a:t>
            </a:r>
          </a:p>
        </p:txBody>
      </p:sp>
      <p:sp>
        <p:nvSpPr>
          <p:cNvPr id="8" name="TextBox 7">
            <a:extLst>
              <a:ext uri="{FF2B5EF4-FFF2-40B4-BE49-F238E27FC236}">
                <a16:creationId xmlns:a16="http://schemas.microsoft.com/office/drawing/2014/main" id="{155F89D2-D3E7-4B40-A1CF-8BD5814FAF60}"/>
              </a:ext>
            </a:extLst>
          </p:cNvPr>
          <p:cNvSpPr txBox="1"/>
          <p:nvPr/>
        </p:nvSpPr>
        <p:spPr>
          <a:xfrm rot="16200000">
            <a:off x="1404271" y="4005931"/>
            <a:ext cx="4478858" cy="276999"/>
          </a:xfrm>
          <a:prstGeom prst="rect">
            <a:avLst/>
          </a:prstGeom>
          <a:noFill/>
        </p:spPr>
        <p:txBody>
          <a:bodyPr wrap="square" rtlCol="0">
            <a:spAutoFit/>
          </a:bodyPr>
          <a:lstStyle/>
          <a:p>
            <a:r>
              <a:rPr lang="en-US" sz="1200" b="1" dirty="0"/>
              <a:t>IBM 7090</a:t>
            </a:r>
          </a:p>
        </p:txBody>
      </p:sp>
    </p:spTree>
    <p:extLst>
      <p:ext uri="{BB962C8B-B14F-4D97-AF65-F5344CB8AC3E}">
        <p14:creationId xmlns:p14="http://schemas.microsoft.com/office/powerpoint/2010/main" val="22501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1171</TotalTime>
  <Words>2400</Words>
  <Application>Microsoft Office PowerPoint</Application>
  <PresentationFormat>Custom</PresentationFormat>
  <Paragraphs>735</Paragraphs>
  <Slides>24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Comic Sans MS</vt:lpstr>
      <vt:lpstr>Tw Cen MT</vt:lpstr>
      <vt:lpstr>Wingdings</vt:lpstr>
      <vt:lpstr>CS 235 Theme</vt:lpstr>
      <vt:lpstr>PowerPoint Presentation</vt:lpstr>
      <vt:lpstr>Tip #6: Chunking</vt:lpstr>
      <vt:lpstr>Operating Systems Overview</vt:lpstr>
      <vt:lpstr>Brief Look at the Evolution of OS</vt:lpstr>
      <vt:lpstr>The OS Evolution</vt:lpstr>
      <vt:lpstr>Brief Look at the Evolution of OS</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The OS Evolution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80</cp:revision>
  <dcterms:created xsi:type="dcterms:W3CDTF">2020-07-19T21:27:39Z</dcterms:created>
  <dcterms:modified xsi:type="dcterms:W3CDTF">2021-09-15T02:12:36Z</dcterms:modified>
</cp:coreProperties>
</file>